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Знакомство с профессиями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84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Воспитывать уважение к труду взрослых, желание выбрать профессию и стремление учиться.</a:t>
            </a:r>
          </a:p>
          <a:p>
            <a:r>
              <a:rPr lang="ru-RU" dirty="0"/>
              <a:t>Закрепить знания детей о разнообразных профессиях: их названии и роде деятельности.</a:t>
            </a:r>
          </a:p>
          <a:p>
            <a:r>
              <a:rPr lang="ru-RU" dirty="0"/>
              <a:t>Познакомить с профессиями нашего региона: нефтяник, геолог.</a:t>
            </a:r>
          </a:p>
        </p:txBody>
      </p:sp>
    </p:spTree>
    <p:extLst>
      <p:ext uri="{BB962C8B-B14F-4D97-AF65-F5344CB8AC3E}">
        <p14:creationId xmlns:p14="http://schemas.microsoft.com/office/powerpoint/2010/main" xmlns="" val="3603272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Беседа: кем работают мои родители?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Воспитывать уважение к труду взрослых;</a:t>
            </a:r>
          </a:p>
          <a:p>
            <a:r>
              <a:rPr lang="ru-RU" dirty="0" smtClean="0"/>
              <a:t>Вызвать интерес к профессиям родителей, желание делиться знаниями со сверстниками;</a:t>
            </a:r>
          </a:p>
          <a:p>
            <a:r>
              <a:rPr lang="ru-RU" dirty="0" smtClean="0"/>
              <a:t>Развивать умение слушать.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3741440" cy="280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666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Рисование «Цирковые артисты»</a:t>
            </a:r>
            <a:endParaRPr lang="ru-RU" dirty="0"/>
          </a:p>
        </p:txBody>
      </p:sp>
      <p:pic>
        <p:nvPicPr>
          <p:cNvPr id="1026" name="Picture 2" descr="E:\DCIM\116NIKON\DSCN3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51125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484784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Программное содержание:</a:t>
            </a:r>
            <a:endParaRPr lang="ru-RU" sz="1400" dirty="0" smtClean="0"/>
          </a:p>
          <a:p>
            <a:r>
              <a:rPr lang="ru-RU" sz="1400" dirty="0" smtClean="0"/>
              <a:t>1.Развивать у детей чувство наблюдательности; представление о красочности, цветовых контрастах и зрелищности цирковых представлений.</a:t>
            </a:r>
          </a:p>
          <a:p>
            <a:r>
              <a:rPr lang="ru-RU" sz="1400" dirty="0" smtClean="0"/>
              <a:t>2.Развивать навыки изображения различных событий крупным планом.</a:t>
            </a:r>
          </a:p>
          <a:p>
            <a:r>
              <a:rPr lang="ru-RU" sz="1400" dirty="0" smtClean="0"/>
              <a:t>3.Воспитывать творчество в работе, аккуратность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r>
              <a:rPr lang="ru-RU" sz="1400" b="1" dirty="0" smtClean="0"/>
              <a:t>Активизация словаря</a:t>
            </a:r>
            <a:r>
              <a:rPr lang="ru-RU" sz="1400" dirty="0" smtClean="0"/>
              <a:t>: клоуны, акробаты, гимнасты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854646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228656" cy="626328"/>
          </a:xfrm>
        </p:spPr>
        <p:txBody>
          <a:bodyPr/>
          <a:lstStyle/>
          <a:p>
            <a:r>
              <a:rPr lang="ru-RU" dirty="0" smtClean="0"/>
              <a:t>Практикум «Медсестра»</a:t>
            </a:r>
            <a:endParaRPr lang="ru-RU" dirty="0"/>
          </a:p>
        </p:txBody>
      </p:sp>
      <p:pic>
        <p:nvPicPr>
          <p:cNvPr id="2050" name="Picture 2" descr="E:\DCIM\116NIKON\DSCN33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12279">
            <a:off x="227164" y="1667671"/>
            <a:ext cx="3150328" cy="236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16NIKON\DSCN33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DCIM\116NIKON\DSCN33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3096343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55976" y="3284984"/>
            <a:ext cx="42484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Программные задачи:</a:t>
            </a:r>
          </a:p>
          <a:p>
            <a:r>
              <a:rPr lang="ru-RU" sz="1400" dirty="0" smtClean="0"/>
              <a:t>Обучающие:</a:t>
            </a:r>
          </a:p>
          <a:p>
            <a:r>
              <a:rPr lang="ru-RU" sz="1400" dirty="0" smtClean="0"/>
              <a:t>- </a:t>
            </a:r>
            <a:r>
              <a:rPr lang="ru-RU" sz="1400" dirty="0" smtClean="0"/>
              <a:t>расширять представления детей о профессии врача и медсестры;</a:t>
            </a:r>
          </a:p>
          <a:p>
            <a:r>
              <a:rPr lang="ru-RU" sz="1400" dirty="0" smtClean="0"/>
              <a:t>- учить отвечать на вопросы воспитателя;</a:t>
            </a:r>
          </a:p>
          <a:p>
            <a:r>
              <a:rPr lang="ru-RU" sz="1400" dirty="0" smtClean="0"/>
              <a:t>- формировать у детей представления о труде врача, медицинской сестры.</a:t>
            </a:r>
          </a:p>
          <a:p>
            <a:r>
              <a:rPr lang="ru-RU" sz="1400" dirty="0" smtClean="0"/>
              <a:t>Развивающие:</a:t>
            </a:r>
          </a:p>
          <a:p>
            <a:r>
              <a:rPr lang="ru-RU" sz="1400" dirty="0" smtClean="0"/>
              <a:t>- развивать наблюдательность;</a:t>
            </a:r>
          </a:p>
          <a:p>
            <a:r>
              <a:rPr lang="ru-RU" sz="1400" dirty="0" smtClean="0"/>
              <a:t>- логическое мышление;</a:t>
            </a:r>
          </a:p>
          <a:p>
            <a:r>
              <a:rPr lang="ru-RU" sz="1400" dirty="0" smtClean="0"/>
              <a:t>- связную речь.</a:t>
            </a:r>
          </a:p>
          <a:p>
            <a:r>
              <a:rPr lang="ru-RU" sz="1400" dirty="0" smtClean="0"/>
              <a:t>Воспитательные:</a:t>
            </a:r>
          </a:p>
          <a:p>
            <a:r>
              <a:rPr lang="ru-RU" sz="1400" dirty="0" smtClean="0"/>
              <a:t>- развивать интерес к труду взрослых;</a:t>
            </a:r>
          </a:p>
          <a:p>
            <a:r>
              <a:rPr lang="ru-RU" sz="1400" dirty="0" smtClean="0"/>
              <a:t>- уважение к труду врача и медицинской сестры;</a:t>
            </a:r>
          </a:p>
          <a:p>
            <a:r>
              <a:rPr lang="ru-RU" sz="1400" dirty="0" smtClean="0"/>
              <a:t>-воспитывать заботливое отношение к больным.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055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626328"/>
          </a:xfrm>
        </p:spPr>
        <p:txBody>
          <a:bodyPr/>
          <a:lstStyle/>
          <a:p>
            <a:r>
              <a:rPr lang="ru-RU" dirty="0" smtClean="0"/>
              <a:t>Рисование: «Балерина»</a:t>
            </a:r>
            <a:endParaRPr lang="ru-RU" dirty="0"/>
          </a:p>
        </p:txBody>
      </p:sp>
      <p:pic>
        <p:nvPicPr>
          <p:cNvPr id="3074" name="Picture 2" descr="E:\DCIM\116NIKON\DSCN3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324570">
            <a:off x="4112959" y="1972851"/>
            <a:ext cx="480053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556792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/>
              <a:t>Цель:</a:t>
            </a:r>
            <a:r>
              <a:rPr lang="ru-RU" sz="1400" dirty="0" smtClean="0"/>
              <a:t> создание условий для творческого применения освоенных ранее приёмов рисования, возможности реализовать полученные навыки.</a:t>
            </a:r>
          </a:p>
          <a:p>
            <a:r>
              <a:rPr lang="ru-RU" sz="1400" b="1" i="1" dirty="0" smtClean="0"/>
              <a:t>Задачи:</a:t>
            </a:r>
            <a:endParaRPr lang="ru-RU" sz="1400" dirty="0" smtClean="0"/>
          </a:p>
          <a:p>
            <a:r>
              <a:rPr lang="ru-RU" sz="1400" dirty="0" smtClean="0"/>
              <a:t>Расширять </a:t>
            </a:r>
            <a:r>
              <a:rPr lang="ru-RU" sz="1400" dirty="0" smtClean="0"/>
              <a:t>представления о балеринах и особенностях их профессии.</a:t>
            </a:r>
          </a:p>
          <a:p>
            <a:r>
              <a:rPr lang="ru-RU" sz="1400" dirty="0" smtClean="0"/>
              <a:t>Закреплять полученные навыки рисования.</a:t>
            </a:r>
          </a:p>
          <a:p>
            <a:r>
              <a:rPr lang="ru-RU" sz="1400" dirty="0" smtClean="0"/>
              <a:t>Воспитывать интерес к творчеству, прививать эстетический вкус.</a:t>
            </a:r>
          </a:p>
          <a:p>
            <a:r>
              <a:rPr lang="ru-RU" sz="1400" dirty="0" smtClean="0"/>
              <a:t>Развивать связную речь и обогащать словарный запас детей.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627315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Чтение: «Кем быть» </a:t>
            </a:r>
            <a:br>
              <a:rPr lang="ru-RU" dirty="0" smtClean="0"/>
            </a:br>
            <a:r>
              <a:rPr lang="ru-RU" dirty="0" smtClean="0"/>
              <a:t>в. Маяковский</a:t>
            </a:r>
            <a:endParaRPr lang="ru-RU" dirty="0"/>
          </a:p>
        </p:txBody>
      </p:sp>
      <p:pic>
        <p:nvPicPr>
          <p:cNvPr id="4" name="Picture 2" descr="E:\DCIM\116NIKON\DSCN33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07838">
            <a:off x="4067475" y="2441396"/>
            <a:ext cx="4463984" cy="334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484784"/>
            <a:ext cx="33123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/>
              <a:t>Программные задачи</a:t>
            </a:r>
            <a:r>
              <a:rPr lang="ru-RU" sz="1400" dirty="0" smtClean="0"/>
              <a:t>:</a:t>
            </a:r>
          </a:p>
          <a:p>
            <a:r>
              <a:rPr lang="ru-RU" sz="1400" dirty="0" smtClean="0"/>
              <a:t>Познакомить воспитанников с новым литературным произведением. Продолжать совершенствовать умение вести беседу по содержанию литературного произведения. Подвести к пониманию нравственного смысла, к мотивированной оценке поступков и характера героев. Закрепить знания о слоговом и звуковом составе слов. Воспитывать добрые чувства, желание слушать, закрепить знание о различных профессиях. </a:t>
            </a:r>
            <a:r>
              <a:rPr lang="ru-RU" sz="1400" u="sng" dirty="0" smtClean="0"/>
              <a:t>Словарь</a:t>
            </a:r>
            <a:r>
              <a:rPr lang="ru-RU" sz="1400" dirty="0" smtClean="0"/>
              <a:t>: столяры, плотники, бревно, рубанок и др.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253819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д\и «кому, что нужно для работы?»</a:t>
            </a:r>
            <a:endParaRPr lang="ru-RU" dirty="0"/>
          </a:p>
        </p:txBody>
      </p:sp>
      <p:pic>
        <p:nvPicPr>
          <p:cNvPr id="2050" name="Picture 2" descr="E:\DCIM\116NIKON\DSCN3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3222336" cy="241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16NIKON\DSCN33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429000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9952" y="1484784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/>
              <a:t>Цель игры</a:t>
            </a:r>
            <a:r>
              <a:rPr lang="ru-RU" sz="1400" dirty="0" smtClean="0"/>
              <a:t>:</a:t>
            </a:r>
          </a:p>
          <a:p>
            <a:r>
              <a:rPr lang="ru-RU" sz="1400" dirty="0" smtClean="0"/>
              <a:t>расширять и углублять представления детей о предметах окружающего мира (материалах, инструментах, оборудовании и т. </a:t>
            </a:r>
            <a:r>
              <a:rPr lang="ru-RU" sz="1400" dirty="0" err="1" smtClean="0"/>
              <a:t>п</a:t>
            </a:r>
            <a:r>
              <a:rPr lang="ru-RU" sz="1400" dirty="0" smtClean="0"/>
              <a:t>, необходимых для </a:t>
            </a:r>
            <a:r>
              <a:rPr lang="ru-RU" sz="1400" b="1" dirty="0" smtClean="0"/>
              <a:t>работы</a:t>
            </a:r>
            <a:r>
              <a:rPr lang="ru-RU" sz="1400" dirty="0" smtClean="0"/>
              <a:t> людям разных профессий и трудовых действиях; воспитать интерес к новым профессиям, уважение к труду взрослых.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848995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Воспитатели: Козлова Н.В.</a:t>
            </a:r>
          </a:p>
          <a:p>
            <a:r>
              <a:rPr lang="ru-RU" dirty="0" err="1" smtClean="0"/>
              <a:t>Хуснутдинова</a:t>
            </a:r>
            <a:r>
              <a:rPr lang="ru-RU" dirty="0" smtClean="0"/>
              <a:t> Г.В.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</TotalTime>
  <Words>310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Знакомство с профессиями</vt:lpstr>
      <vt:lpstr>Цель проекта:</vt:lpstr>
      <vt:lpstr>Беседа: кем работают мои родители?</vt:lpstr>
      <vt:lpstr>Рисование «Цирковые артисты»</vt:lpstr>
      <vt:lpstr>Практикум «Медсестра»</vt:lpstr>
      <vt:lpstr>Рисование: «Балерина»</vt:lpstr>
      <vt:lpstr>Чтение: «Кем быть»  в. Маяковский</vt:lpstr>
      <vt:lpstr>д\и «кому, что нужно для работы?»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профессиями</dc:title>
  <dc:creator>ПК-6</dc:creator>
  <cp:lastModifiedBy>Наталья</cp:lastModifiedBy>
  <cp:revision>7</cp:revision>
  <dcterms:created xsi:type="dcterms:W3CDTF">2018-02-01T08:44:24Z</dcterms:created>
  <dcterms:modified xsi:type="dcterms:W3CDTF">2022-03-29T05:18:15Z</dcterms:modified>
</cp:coreProperties>
</file>