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handoutMasterIdLst>
    <p:handoutMasterId r:id="rId16"/>
  </p:handoutMasterIdLst>
  <p:sldIdLst>
    <p:sldId id="256" r:id="rId2"/>
    <p:sldId id="291" r:id="rId3"/>
    <p:sldId id="293" r:id="rId4"/>
    <p:sldId id="295" r:id="rId5"/>
    <p:sldId id="296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00FF"/>
    <a:srgbClr val="0000FF"/>
    <a:srgbClr val="827F08"/>
    <a:srgbClr val="2D385D"/>
    <a:srgbClr val="00CC00"/>
    <a:srgbClr val="0000D4"/>
    <a:srgbClr val="3A5047"/>
    <a:srgbClr val="EAEAEA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00"/>
    <p:restoredTop sz="92790" autoAdjust="0"/>
  </p:normalViewPr>
  <p:slideViewPr>
    <p:cSldViewPr>
      <p:cViewPr>
        <p:scale>
          <a:sx n="81" d="100"/>
          <a:sy n="81" d="100"/>
        </p:scale>
        <p:origin x="-82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B6863A-DFCD-4C3A-A6EF-F83D6C9F9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919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7FDC5D-E3A7-40D5-85AC-3662DA1A9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575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022633D-4DA9-46F2-8936-E7DD78C32ABD}" type="slidenum">
              <a:rPr lang="ru-RU" sz="1200" smtClean="0"/>
              <a:pPr eaLnBrk="1" hangingPunct="1"/>
              <a:t>1</a:t>
            </a:fld>
            <a:endParaRPr lang="ru-RU" sz="120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9pPr>
          </a:lstStyle>
          <a:p>
            <a:pPr eaLnBrk="1" hangingPunct="1"/>
            <a:fld id="{5476358D-29F9-4A27-AF19-80FA05D606B6}" type="slidenum">
              <a:rPr lang="ru-RU">
                <a:solidFill>
                  <a:schemeClr val="tx1"/>
                </a:solidFill>
              </a:rPr>
              <a:pPr eaLnBrk="1" hangingPunct="1"/>
              <a:t>2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9pPr>
          </a:lstStyle>
          <a:p>
            <a:pPr eaLnBrk="1" hangingPunct="1"/>
            <a:fld id="{9C30F68E-15E8-4355-933A-A7DFEEF8FCF1}" type="slidenum">
              <a:rPr lang="ru-RU">
                <a:solidFill>
                  <a:schemeClr val="tx1"/>
                </a:solidFill>
              </a:rPr>
              <a:pPr eaLnBrk="1" hangingPunct="1"/>
              <a:t>3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rgbClr val="0000FF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rgbClr val="0000FF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rgbClr val="0000FF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•"/>
              <a:defRPr>
                <a:solidFill>
                  <a:srgbClr val="0000FF"/>
                </a:solidFill>
                <a:latin typeface="Arial" charset="0"/>
              </a:defRPr>
            </a:lvl9pPr>
          </a:lstStyle>
          <a:p>
            <a:pPr eaLnBrk="1" hangingPunct="1"/>
            <a:fld id="{3903229B-FA7E-4C28-8D46-E57BE4E86F3D}" type="slidenum">
              <a:rPr lang="ru-RU">
                <a:solidFill>
                  <a:schemeClr val="tx1"/>
                </a:solidFill>
              </a:rPr>
              <a:pPr eaLnBrk="1" hangingPunct="1"/>
              <a:t>4</a:t>
            </a:fld>
            <a:endParaRPr lang="ru-RU">
              <a:solidFill>
                <a:schemeClr val="tx1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grpSp>
        <p:nvGrpSpPr>
          <p:cNvPr id="5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0" descr="fire14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1" descr="B_Fly26"/>
          <p:cNvPicPr>
            <a:picLocks noChangeAspect="1" noChangeArrowheads="1" noCrop="1"/>
          </p:cNvPicPr>
          <p:nvPr/>
        </p:nvPicPr>
        <p:blipFill>
          <a:blip r:embed="rId7">
            <a:lum bright="-12000" contrast="-100000"/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2" descr="B_Fly26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3" descr="bupestrid beetl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4BFE17-8AC8-4541-A75C-3982A0A518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58683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6EBA4-ED2D-4FAC-850B-E5BC65E0C6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64948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8E361-2E0A-4092-8AB1-5B6C8053CC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017699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414E9-BAEF-42FA-8BB9-E979249A48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35436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84D64-9576-4CCD-8E98-5499BDFC65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843783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06ACB-8DE6-47F4-AFE1-069CE1350B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01812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C2FCA-C5F7-4DE0-BD0E-6E5026F601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2450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6AEE6-74FE-4E24-9E0C-550C75CF4F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286327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17F49-24E7-409F-AA58-EA0CCBA8B1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16066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5F00E-CF8B-49A6-AC30-7D00436872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8666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D3DE8-7542-4C91-94C2-0043D867AF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4151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11" descr="water_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</a:defRPr>
            </a:lvl1pPr>
          </a:lstStyle>
          <a:p>
            <a:pPr>
              <a:defRPr/>
            </a:pPr>
            <a:fld id="{90322830-34C9-40F5-B885-AB11525875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heel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0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30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 ?><Relationships xmlns="http://schemas.openxmlformats.org/package/2006/relationships"><Relationship Id="rId3" Target="../media/image31.gif" Type="http://schemas.openxmlformats.org/officeDocument/2006/relationships/image"/><Relationship Id="rId2" Target="http://smiles.33b.ru/smile.52742.html" TargetMode="External" Type="http://schemas.openxmlformats.org/officeDocument/2006/relationships/hyperlink"/><Relationship Id="rId1" Target="../slideLayouts/slideLayout7.xml" Type="http://schemas.openxmlformats.org/officeDocument/2006/relationships/slideLayout"/><Relationship Id="rId4" Target="../media/image32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2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786058"/>
            <a:ext cx="9144000" cy="794151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100 интересных фактов о животных</a:t>
            </a: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400" b="1" dirty="0" smtClean="0">
                <a:solidFill>
                  <a:srgbClr val="FF0000"/>
                </a:solidFill>
              </a:rPr>
              <a:t/>
            </a:r>
            <a:br>
              <a:rPr lang="ru-RU" sz="14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2D385D"/>
                </a:solidFill>
              </a:rPr>
              <a:t>Презентацию подготовила </a:t>
            </a:r>
            <a:br>
              <a:rPr lang="ru-RU" sz="1600" b="1" dirty="0" smtClean="0">
                <a:solidFill>
                  <a:srgbClr val="2D385D"/>
                </a:solidFill>
              </a:rPr>
            </a:br>
            <a:r>
              <a:rPr lang="ru-RU" sz="1600" b="1" dirty="0" smtClean="0">
                <a:solidFill>
                  <a:srgbClr val="2D385D"/>
                </a:solidFill>
              </a:rPr>
              <a:t>Степанищева </a:t>
            </a:r>
            <a:r>
              <a:rPr lang="ru-RU" sz="1600" b="1" dirty="0" err="1" smtClean="0">
                <a:solidFill>
                  <a:srgbClr val="2D385D"/>
                </a:solidFill>
              </a:rPr>
              <a:t>Аделина</a:t>
            </a:r>
            <a:r>
              <a:rPr lang="ru-RU" sz="1600" b="1" dirty="0" smtClean="0">
                <a:solidFill>
                  <a:srgbClr val="2D385D"/>
                </a:solidFill>
              </a:rPr>
              <a:t> </a:t>
            </a:r>
            <a:endParaRPr lang="nl-NL" sz="1600" b="1" dirty="0" smtClean="0">
              <a:ln w="11430"/>
              <a:solidFill>
                <a:srgbClr val="2D385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476672"/>
            <a:ext cx="8496944" cy="51845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631" y="3212976"/>
            <a:ext cx="3744416" cy="22224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77" y="3501008"/>
            <a:ext cx="3456384" cy="2160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6672"/>
            <a:ext cx="1944216" cy="12433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132856"/>
            <a:ext cx="2312370" cy="13681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459" y="476672"/>
            <a:ext cx="3096344" cy="12430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76672"/>
            <a:ext cx="2256126" cy="126014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572907" y="5655566"/>
            <a:ext cx="4572508" cy="118971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                Работу </a:t>
            </a:r>
            <a:r>
              <a:rPr lang="ru-RU" b="1" dirty="0">
                <a:solidFill>
                  <a:srgbClr val="000066"/>
                </a:solidFill>
              </a:rPr>
              <a:t>выполнила:</a:t>
            </a:r>
          </a:p>
          <a:p>
            <a:r>
              <a:rPr lang="ru-RU" b="1" dirty="0">
                <a:solidFill>
                  <a:srgbClr val="000066"/>
                </a:solidFill>
              </a:rPr>
              <a:t>                  ученица 3 </a:t>
            </a:r>
            <a:r>
              <a:rPr lang="ru-RU" b="1" dirty="0" smtClean="0">
                <a:solidFill>
                  <a:srgbClr val="000066"/>
                </a:solidFill>
              </a:rPr>
              <a:t>«А» класса </a:t>
            </a:r>
          </a:p>
          <a:p>
            <a:r>
              <a:rPr lang="ru-RU" b="1" dirty="0" smtClean="0">
                <a:solidFill>
                  <a:srgbClr val="000066"/>
                </a:solidFill>
              </a:rPr>
              <a:t>              Степанищева </a:t>
            </a:r>
            <a:r>
              <a:rPr lang="ru-RU" b="1" dirty="0" err="1" smtClean="0">
                <a:solidFill>
                  <a:srgbClr val="000066"/>
                </a:solidFill>
              </a:rPr>
              <a:t>Аделина</a:t>
            </a:r>
            <a:endParaRPr lang="ru-RU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altLang="ru-RU" b="1" dirty="0" lang="ru-RU">
                <a:solidFill>
                  <a:srgbClr val="FF0000"/>
                </a:solidFill>
              </a:rPr>
              <a:t>Кузнечики</a:t>
            </a:r>
            <a:r>
              <a:rPr b="1" dirty="0" lang="ru-RU" smtClean="0">
                <a:solidFill>
                  <a:srgbClr val="FF0000"/>
                </a:solidFill>
              </a:rPr>
              <a:t> </a:t>
            </a:r>
            <a:endParaRPr b="1" dirty="0" lang="ru-RU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8" r="28"/>
          <a:stretch/>
        </p:blipFill>
        <p:spPr bwMode="auto">
          <a:xfrm>
            <a:off x="467544" y="1124744"/>
            <a:ext cx="8324582" cy="556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/>
  </p:transition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9" r="41"/>
          <a:stretch/>
        </p:blipFill>
        <p:spPr bwMode="auto">
          <a:xfrm>
            <a:off x="323528" y="1016515"/>
            <a:ext cx="8640960" cy="566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/>
  </p:transition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5572164" cy="64294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ru-RU" b="1" dirty="0">
                <a:solidFill>
                  <a:srgbClr val="FF0000"/>
                </a:solidFill>
              </a:rPr>
              <a:t>Загадка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207" y="124466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С ветки на тропинку,</a:t>
            </a:r>
            <a:br>
              <a:rPr lang="ru-RU" b="1" dirty="0"/>
            </a:br>
            <a:r>
              <a:rPr lang="ru-RU" b="1" dirty="0"/>
              <a:t>С травинки на травинку</a:t>
            </a:r>
            <a:br>
              <a:rPr lang="ru-RU" b="1" dirty="0"/>
            </a:br>
            <a:r>
              <a:rPr lang="ru-RU" b="1" dirty="0"/>
              <a:t>Прыгает пружинка —</a:t>
            </a:r>
            <a:br>
              <a:rPr lang="ru-RU" b="1" dirty="0"/>
            </a:br>
            <a:r>
              <a:rPr lang="ru-RU" b="1" dirty="0"/>
              <a:t>Зелёненькая спинка.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80919" y="875328"/>
            <a:ext cx="3960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От лисички тот зверек Убегает наутек.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Ну—ка</a:t>
            </a:r>
            <a:r>
              <a:rPr lang="ru-RU" b="1" dirty="0">
                <a:solidFill>
                  <a:srgbClr val="002060"/>
                </a:solidFill>
              </a:rPr>
              <a:t>, угадай—ка!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Это </a:t>
            </a:r>
            <a:r>
              <a:rPr lang="ru-RU" b="1" dirty="0">
                <a:solidFill>
                  <a:srgbClr val="002060"/>
                </a:solidFill>
              </a:rPr>
              <a:t>белый …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207" y="299695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Столбик маленький стоит,</a:t>
            </a:r>
          </a:p>
          <a:p>
            <a:r>
              <a:rPr lang="ru-RU" b="1" dirty="0">
                <a:solidFill>
                  <a:srgbClr val="0000FF"/>
                </a:solidFill>
              </a:rPr>
              <a:t>И тоскливо так свистит.</a:t>
            </a:r>
          </a:p>
          <a:p>
            <a:r>
              <a:rPr lang="ru-RU" b="1" dirty="0">
                <a:solidFill>
                  <a:srgbClr val="0000FF"/>
                </a:solidFill>
              </a:rPr>
              <a:t>Ближе только подойдешь,</a:t>
            </a:r>
          </a:p>
          <a:p>
            <a:r>
              <a:rPr lang="ru-RU" b="1" dirty="0">
                <a:solidFill>
                  <a:srgbClr val="0000FF"/>
                </a:solidFill>
              </a:rPr>
              <a:t>Юркнет в норку — не найдешь.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87207" y="3007337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Люди все его боятся –</a:t>
            </a:r>
          </a:p>
          <a:p>
            <a:r>
              <a:rPr lang="ru-RU" b="1" dirty="0">
                <a:solidFill>
                  <a:srgbClr val="7030A0"/>
                </a:solidFill>
              </a:rPr>
              <a:t>Очень любит он кусаться,</a:t>
            </a:r>
          </a:p>
          <a:p>
            <a:r>
              <a:rPr lang="ru-RU" b="1" dirty="0">
                <a:solidFill>
                  <a:srgbClr val="7030A0"/>
                </a:solidFill>
              </a:rPr>
              <a:t>Хоть и маленький бандит.</a:t>
            </a:r>
          </a:p>
          <a:p>
            <a:r>
              <a:rPr lang="ru-RU" b="1" dirty="0">
                <a:solidFill>
                  <a:srgbClr val="7030A0"/>
                </a:solidFill>
              </a:rPr>
              <a:t>А когда летит – пищит.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80111" y="5013176"/>
            <a:ext cx="40141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FF"/>
                </a:solidFill>
              </a:rPr>
              <a:t>Под водою проплыла </a:t>
            </a:r>
            <a:endParaRPr lang="ru-RU" b="1" dirty="0" smtClean="0">
              <a:solidFill>
                <a:srgbClr val="FF00FF"/>
              </a:solidFill>
            </a:endParaRPr>
          </a:p>
          <a:p>
            <a:r>
              <a:rPr lang="ru-RU" b="1" dirty="0" smtClean="0">
                <a:solidFill>
                  <a:srgbClr val="FF00FF"/>
                </a:solidFill>
              </a:rPr>
              <a:t>Рыба </a:t>
            </a:r>
            <a:r>
              <a:rPr lang="ru-RU" b="1" dirty="0">
                <a:solidFill>
                  <a:srgbClr val="FF00FF"/>
                </a:solidFill>
              </a:rPr>
              <a:t>с пастью, как пила. Всех пугала эта злюка. </a:t>
            </a:r>
            <a:endParaRPr lang="ru-RU" b="1" dirty="0" smtClean="0">
              <a:solidFill>
                <a:srgbClr val="FF00FF"/>
              </a:solidFill>
            </a:endParaRPr>
          </a:p>
          <a:p>
            <a:r>
              <a:rPr lang="ru-RU" b="1" dirty="0" smtClean="0">
                <a:solidFill>
                  <a:srgbClr val="FF00FF"/>
                </a:solidFill>
              </a:rPr>
              <a:t>Кто </a:t>
            </a:r>
            <a:r>
              <a:rPr lang="ru-RU" b="1" dirty="0">
                <a:solidFill>
                  <a:srgbClr val="FF00FF"/>
                </a:solidFill>
              </a:rPr>
              <a:t>она, скажите</a:t>
            </a:r>
            <a:r>
              <a:rPr lang="ru-RU" b="1" dirty="0" smtClean="0">
                <a:solidFill>
                  <a:srgbClr val="FF00FF"/>
                </a:solidFill>
              </a:rPr>
              <a:t>?</a:t>
            </a:r>
            <a:endParaRPr lang="ru-RU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http://s4.rimg.info/2c9d6992d5104c401eb8a30c0ba2f711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3714752"/>
            <a:ext cx="2617788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28926" y="500042"/>
            <a:ext cx="607223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Спасибо</a:t>
            </a:r>
          </a:p>
          <a:p>
            <a:r>
              <a:rPr lang="ru-RU" sz="6000" b="1" dirty="0" smtClean="0">
                <a:solidFill>
                  <a:srgbClr val="FF0000"/>
                </a:solidFill>
              </a:rPr>
              <a:t> за </a:t>
            </a:r>
          </a:p>
          <a:p>
            <a:r>
              <a:rPr lang="ru-RU" sz="6000" b="1" dirty="0" smtClean="0">
                <a:solidFill>
                  <a:srgbClr val="FF0000"/>
                </a:solidFill>
              </a:rPr>
              <a:t>внимание!</a:t>
            </a:r>
          </a:p>
          <a:p>
            <a:endParaRPr lang="ru-RU" sz="6000" b="1" dirty="0" smtClean="0">
              <a:solidFill>
                <a:srgbClr val="FF0000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9" y="3744060"/>
            <a:ext cx="2163763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57294" y="-99392"/>
            <a:ext cx="6972320" cy="1800200"/>
          </a:xfrm>
        </p:spPr>
        <p:txBody>
          <a:bodyPr/>
          <a:lstStyle/>
          <a:p>
            <a:r>
              <a:rPr b="1" dirty="0" lang="ru-RU" smtClean="0">
                <a:solidFill>
                  <a:srgbClr val="FF0000"/>
                </a:solidFill>
              </a:rPr>
              <a:t>ЩУКА</a:t>
            </a:r>
            <a:r>
              <a:rPr b="1" dirty="0" lang="ru-RU">
                <a:solidFill>
                  <a:srgbClr val="FF0000"/>
                </a:solidFill>
              </a:rPr>
              <a:t/>
            </a:r>
            <a:br>
              <a:rPr b="1" dirty="0" lang="ru-RU">
                <a:solidFill>
                  <a:srgbClr val="FF0000"/>
                </a:solidFill>
              </a:rPr>
            </a:br>
            <a:endParaRPr b="1" dirty="0" lang="ru-RU">
              <a:solidFill>
                <a:srgbClr val="FF0000"/>
              </a:solidFill>
            </a:endParaRPr>
          </a:p>
        </p:txBody>
      </p:sp>
      <p:pic>
        <p:nvPicPr>
          <p:cNvPr descr="https://im0-tub-ru.yandex.net/i?id=521c2c9062c91e359abf6db97441807e&amp;n=13" id="15362" name="Picture 2"/>
          <p:cNvPicPr>
            <a:picLocks noChangeArrowheads="1" noChangeAspect="1"/>
          </p:cNvPicPr>
          <p:nvPr/>
        </p:nvPicPr>
        <p:blipFill>
          <a:blip r:embed="rId3"/>
          <a:srcRect b="200" r="189"/>
          <a:stretch>
            <a:fillRect/>
          </a:stretch>
        </p:blipFill>
        <p:spPr bwMode="auto">
          <a:xfrm>
            <a:off x="5857884" y="3786190"/>
            <a:ext cx="2500330" cy="235745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4" r="9"/>
          <a:stretch/>
        </p:blipFill>
        <p:spPr bwMode="auto">
          <a:xfrm>
            <a:off x="251520" y="840056"/>
            <a:ext cx="8712968" cy="582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42985"/>
      </p:ext>
    </p:extLst>
  </p:cSld>
  <p:clrMapOvr>
    <a:masterClrMapping/>
  </p:clrMapOvr>
  <p:transition spd="slow">
    <p:wheel/>
  </p:transition>
  <p:timing>
    <p:tnLst>
      <p:par>
        <p:cTn dur="indefinite" id="1" nodeType="tmRoot" restart="never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6" r="64"/>
          <a:stretch/>
        </p:blipFill>
        <p:spPr bwMode="auto">
          <a:xfrm>
            <a:off x="251520" y="977478"/>
            <a:ext cx="8784976" cy="564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323729"/>
      </p:ext>
    </p:extLst>
  </p:cSld>
  <p:clrMapOvr>
    <a:masterClrMapping/>
  </p:clrMapOvr>
  <p:transition spd="slow">
    <p:wheel/>
  </p:transition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11760" y="-20960"/>
            <a:ext cx="5214974" cy="76944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4400">
                <a:solidFill>
                  <a:srgbClr val="FF0000"/>
                </a:solidFill>
              </a:rPr>
              <a:t>Комар</a:t>
            </a:r>
            <a:r>
              <a:rPr dirty="0" lang="ru-RU" smtClean="0"/>
              <a:t> </a:t>
            </a:r>
            <a:endParaRPr dirty="0" lang="ru-RU"/>
          </a:p>
        </p:txBody>
      </p:sp>
      <p:pic>
        <p:nvPicPr>
          <p:cNvPr id="5122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" r="-40"/>
          <a:stretch/>
        </p:blipFill>
        <p:spPr bwMode="auto">
          <a:xfrm>
            <a:off x="225553" y="748481"/>
            <a:ext cx="8738935" cy="5831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2740331"/>
      </p:ext>
    </p:extLst>
  </p:cSld>
  <p:clrMapOvr>
    <a:masterClrMapping/>
  </p:clrMapOvr>
  <p:transition spd="slow">
    <p:wheel/>
  </p:transition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 r="42"/>
          <a:stretch/>
        </p:blipFill>
        <p:spPr bwMode="auto">
          <a:xfrm>
            <a:off x="251520" y="836712"/>
            <a:ext cx="8640960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/>
  </p:transition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Содержимое 2"/>
          <p:cNvSpPr>
            <a:spLocks noGrp="1"/>
          </p:cNvSpPr>
          <p:nvPr>
            <p:ph idx="1"/>
          </p:nvPr>
        </p:nvSpPr>
        <p:spPr>
          <a:xfrm flipV="1" rot="10800000">
            <a:off x="457200" y="5357826"/>
            <a:ext cx="8229600" cy="714380"/>
          </a:xfrm>
        </p:spPr>
        <p:txBody>
          <a:bodyPr vert="horz"/>
          <a:lstStyle/>
          <a:p>
            <a:pPr algn="ctr">
              <a:buNone/>
            </a:pPr>
            <a:r>
              <a:rPr b="1" dirty="0" lang="ru-RU" smtClean="0" sz="2400"/>
              <a:t>Является самой быстрой </a:t>
            </a:r>
            <a:r>
              <a:rPr b="1" dirty="0" err="1" lang="ru-RU" smtClean="0" sz="2400"/>
              <a:t>рыбыой</a:t>
            </a:r>
            <a:r>
              <a:rPr b="1" dirty="0" lang="ru-RU" smtClean="0" sz="2400"/>
              <a:t>. Ее скорость достигает 115 км/час.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b="1" dirty="0" lang="ru-RU">
                <a:solidFill>
                  <a:srgbClr val="FF0000"/>
                </a:solidFill>
              </a:rPr>
              <a:t>СУСЛИКИ</a:t>
            </a:r>
          </a:p>
        </p:txBody>
      </p:sp>
      <p:pic>
        <p:nvPicPr>
          <p:cNvPr id="8194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 r="52"/>
          <a:stretch/>
        </p:blipFill>
        <p:spPr bwMode="auto">
          <a:xfrm>
            <a:off x="395536" y="764704"/>
            <a:ext cx="8093800" cy="600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/>
  </p:transition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ser-apr.35photo.ru/photos_series/992/992127.jpg" id="1026" name="Picture 2"/>
          <p:cNvPicPr>
            <a:picLocks noChangeArrowheads="1" noChangeAspect="1"/>
          </p:cNvPicPr>
          <p:nvPr/>
        </p:nvPicPr>
        <p:blipFill>
          <a:blip cstate="print" r:embed="rId2"/>
          <a:srcRect r="74" t="-2588"/>
          <a:stretch>
            <a:fillRect/>
          </a:stretch>
        </p:blipFill>
        <p:spPr bwMode="auto">
          <a:xfrm>
            <a:off x="3500430" y="3357562"/>
            <a:ext cx="2214578" cy="3251666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" r="-9"/>
          <a:stretch/>
        </p:blipFill>
        <p:spPr bwMode="auto">
          <a:xfrm>
            <a:off x="503263" y="904581"/>
            <a:ext cx="8461225" cy="5807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/>
  </p:transition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0"/>
            <a:ext cx="6543692" cy="642918"/>
          </a:xfrm>
        </p:spPr>
        <p:txBody>
          <a:bodyPr/>
          <a:lstStyle/>
          <a:p>
            <a:r>
              <a:rPr b="1" dirty="0" lang="ru-RU">
                <a:solidFill>
                  <a:srgbClr val="FF0000"/>
                </a:solidFill>
              </a:rPr>
              <a:t> </a:t>
            </a:r>
            <a:r>
              <a:rPr b="1" dirty="0" lang="ru-RU" smtClean="0">
                <a:solidFill>
                  <a:srgbClr val="FF0000"/>
                </a:solidFill>
              </a:rPr>
              <a:t>Заяц</a:t>
            </a:r>
            <a:endParaRPr b="1" dirty="0" lang="ru-RU">
              <a:solidFill>
                <a:srgbClr val="FF0000"/>
              </a:solidFill>
            </a:endParaRPr>
          </a:p>
        </p:txBody>
      </p:sp>
      <p:pic>
        <p:nvPicPr>
          <p:cNvPr descr="https://images.kojaro.com/2018/12/2feadb4e-a25d-49d6-837c-ac279247db77.jpg" id="32772" name="Picture 4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0"/>
            <a:ext cx="7620000" cy="4648198"/>
          </a:xfrm>
          <a:prstGeom prst="rect">
            <a:avLst/>
          </a:prstGeom>
          <a:noFill/>
        </p:spPr>
      </p:pic>
      <p:pic>
        <p:nvPicPr>
          <p:cNvPr id="10243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0" r="37"/>
          <a:stretch/>
        </p:blipFill>
        <p:spPr bwMode="auto">
          <a:xfrm>
            <a:off x="689188" y="836712"/>
            <a:ext cx="8241823" cy="5888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/>
  </p:transition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nastol.com.ua/pic/201608/1366x768/nastol.com.ua-183834.jpg" id="33794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8544927" cy="48069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57422" y="1000108"/>
            <a:ext cx="6786578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/>
              <a:t>Жирафы не имеют голосовых связок, поэтому они не могут “говорить!”</a:t>
            </a:r>
            <a:endParaRPr b="1" dirty="0" lang="ru-RU"/>
          </a:p>
        </p:txBody>
      </p:sp>
      <p:pic>
        <p:nvPicPr>
          <p:cNvPr id="11266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" r="52"/>
          <a:stretch/>
        </p:blipFill>
        <p:spPr bwMode="auto">
          <a:xfrm>
            <a:off x="357158" y="814388"/>
            <a:ext cx="8657673" cy="584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/>
  </p:transition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10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Тема101</Template>
  <TotalTime>807</TotalTime>
  <Words>140</Words>
  <Application>Microsoft Office PowerPoint</Application>
  <PresentationFormat>Экран (4:3)</PresentationFormat>
  <Paragraphs>34</Paragraphs>
  <Slides>13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Тема101</vt:lpstr>
      <vt:lpstr>100 интересных фактов о животных  Презентацию подготовила  Степанищева Аделина </vt:lpstr>
      <vt:lpstr>ЩУКА </vt:lpstr>
      <vt:lpstr>Презентация PowerPoint</vt:lpstr>
      <vt:lpstr>Презентация PowerPoint</vt:lpstr>
      <vt:lpstr>Презентация PowerPoint</vt:lpstr>
      <vt:lpstr>СУСЛИКИ</vt:lpstr>
      <vt:lpstr>Презентация PowerPoint</vt:lpstr>
      <vt:lpstr> Заяц</vt:lpstr>
      <vt:lpstr>Презентация PowerPoint</vt:lpstr>
      <vt:lpstr>Кузнечики </vt:lpstr>
      <vt:lpstr>Презентация PowerPoint</vt:lpstr>
      <vt:lpstr>  Загадка   </vt:lpstr>
      <vt:lpstr>Презентация PowerPoint</vt:lpstr>
    </vt:vector>
  </TitlesOfParts>
  <Company>домашний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вреде компьютерных игр</dc:title>
  <dc:creator>Валентина</dc:creator>
  <cp:lastModifiedBy>user</cp:lastModifiedBy>
  <cp:revision>75</cp:revision>
  <cp:lastPrinted>2022-04-07T20:00:36Z</cp:lastPrinted>
  <dcterms:created xsi:type="dcterms:W3CDTF">2007-12-24T17:04:25Z</dcterms:created>
  <dcterms:modified xsi:type="dcterms:W3CDTF">2022-04-17T14:42:56Z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1330772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  <property fmtid="{D5CDD505-2E9C-101B-9397-08002B2CF9AE}" name="_TemplateID" pid="5">
    <vt:lpwstr>TC011408001049</vt:lpwstr>
  </property>
</Properties>
</file>