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65" r:id="rId3"/>
    <p:sldId id="264" r:id="rId4"/>
    <p:sldId id="263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98BD-458E-BE44-E0A4C5967D5B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98BD-458E-BE44-E0A4C5967D5B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98BD-458E-BE44-E0A4C5967D5B}"/>
              </c:ext>
            </c:extLst>
          </c:dPt>
          <c:dPt>
            <c:idx val="3"/>
            <c:bubble3D val="0"/>
            <c:explosion val="35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98BD-458E-BE44-E0A4C5967D5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много</c:v>
                </c:pt>
                <c:pt idx="1">
                  <c:v>достаточно</c:v>
                </c:pt>
                <c:pt idx="2">
                  <c:v>мало</c:v>
                </c:pt>
                <c:pt idx="3">
                  <c:v>очень мало</c:v>
                </c:pt>
              </c:strCache>
            </c:strRef>
          </c:cat>
          <c:val>
            <c:numRef>
              <c:f>Лист1!$B$2:$B$5</c:f>
              <c:numCache>
                <c:formatCode>\О\с\н\о\в\н\о\й</c:formatCode>
                <c:ptCount val="4"/>
                <c:pt idx="0">
                  <c:v>5</c:v>
                </c:pt>
                <c:pt idx="1">
                  <c:v>6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8BD-458E-BE44-E0A4C5967D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BDF0-40ED-B8BD-8560DE0BCE1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BDF0-40ED-B8BD-8560DE0BCE1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BDF0-40ED-B8BD-8560DE0BCE14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BDF0-40ED-B8BD-8560DE0BCE14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BDF0-40ED-B8BD-8560DE0BCE14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0000"/>
                    </a:schemeClr>
                  </a:gs>
                  <a:gs pos="78000">
                    <a:schemeClr val="accent6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BDF0-40ED-B8BD-8560DE0BCE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купил новый дом</c:v>
                </c:pt>
                <c:pt idx="1">
                  <c:v>купил машину</c:v>
                </c:pt>
                <c:pt idx="2">
                  <c:v>вечную счастливую жинь</c:v>
                </c:pt>
                <c:pt idx="3">
                  <c:v>то, что сами захотят</c:v>
                </c:pt>
                <c:pt idx="4">
                  <c:v>много денег</c:v>
                </c:pt>
                <c:pt idx="5">
                  <c:v>здоровье </c:v>
                </c:pt>
              </c:strCache>
            </c:strRef>
          </c:cat>
          <c:val>
            <c:numRef>
              <c:f>Лист1!$B$2:$B$7</c:f>
              <c:numCache>
                <c:formatCode>\О\с\н\о\в\н\о\й</c:formatCode>
                <c:ptCount val="6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DF0-40ED-B8BD-8560DE0BCE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1BF9-4255-9E1D-DAE3B3A27FC8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1BF9-4255-9E1D-DAE3B3A27FC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1BF9-4255-9E1D-DAE3B3A27FC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1BF9-4255-9E1D-DAE3B3A27FC8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1BF9-4255-9E1D-DAE3B3A27FC8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tint val="96000"/>
                      <a:lumMod val="100000"/>
                    </a:schemeClr>
                  </a:gs>
                  <a:gs pos="78000">
                    <a:schemeClr val="accent6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1BF9-4255-9E1D-DAE3B3A27FC8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1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6-1BF9-4255-9E1D-DAE3B3A27FC8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2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1BF9-4255-9E1D-DAE3B3A27FC8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tint val="96000"/>
                      <a:lumMod val="100000"/>
                    </a:schemeClr>
                  </a:gs>
                  <a:gs pos="78000">
                    <a:schemeClr val="accent3">
                      <a:lumMod val="60000"/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8-1BF9-4255-9E1D-DAE3B3A27FC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Лист1!$A$2:$A$10</c:f>
              <c:strCache>
                <c:ptCount val="9"/>
                <c:pt idx="0">
                  <c:v>доброта</c:v>
                </c:pt>
                <c:pt idx="1">
                  <c:v>забота</c:v>
                </c:pt>
                <c:pt idx="2">
                  <c:v>понимание</c:v>
                </c:pt>
                <c:pt idx="3">
                  <c:v>строгость</c:v>
                </c:pt>
                <c:pt idx="4">
                  <c:v>нежность</c:v>
                </c:pt>
                <c:pt idx="5">
                  <c:v>душевность</c:v>
                </c:pt>
                <c:pt idx="6">
                  <c:v>терпеливость</c:v>
                </c:pt>
                <c:pt idx="7">
                  <c:v>трудолюбие</c:v>
                </c:pt>
                <c:pt idx="8">
                  <c:v>разрешают играть в компьютер</c:v>
                </c:pt>
              </c:strCache>
            </c:strRef>
          </c:cat>
          <c:val>
            <c:numRef>
              <c:f>Лист1!$B$2:$B$10</c:f>
              <c:numCache>
                <c:formatCode>\О\с\н\о\в\н\о\й</c:formatCode>
                <c:ptCount val="9"/>
                <c:pt idx="0">
                  <c:v>11</c:v>
                </c:pt>
                <c:pt idx="1">
                  <c:v>9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BF9-4255-9E1D-DAE3B3A27F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EDC6-47DA-A035-470F46F04A5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EDC6-47DA-A035-470F46F04A5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EDC6-47DA-A035-470F46F04A5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всегда</c:v>
                </c:pt>
                <c:pt idx="2">
                  <c:v>иногда</c:v>
                </c:pt>
              </c:strCache>
            </c:strRef>
          </c:cat>
          <c:val>
            <c:numRef>
              <c:f>Лист1!$B$2:$B$4</c:f>
              <c:numCache>
                <c:formatCode>\О\с\н\о\в\н\о\й</c:formatCode>
                <c:ptCount val="3"/>
                <c:pt idx="0">
                  <c:v>13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DC6-47DA-A035-470F46F04A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3285-4BB9-8B87-6ADE847C8BF7}"/>
              </c:ext>
            </c:extLst>
          </c:dPt>
          <c:dPt>
            <c:idx val="1"/>
            <c:bubble3D val="0"/>
            <c:explosion val="37"/>
            <c:spPr>
              <a:gradFill rotWithShape="1">
                <a:gsLst>
                  <a:gs pos="0">
                    <a:schemeClr val="accent2">
                      <a:tint val="96000"/>
                      <a:lumMod val="100000"/>
                    </a:schemeClr>
                  </a:gs>
                  <a:gs pos="78000">
                    <a:schemeClr val="accent2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3285-4BB9-8B87-6ADE847C8BF7}"/>
              </c:ext>
            </c:extLst>
          </c:dPt>
          <c:dPt>
            <c:idx val="2"/>
            <c:bubble3D val="0"/>
            <c:explosion val="34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3285-4BB9-8B87-6ADE847C8BF7}"/>
              </c:ext>
            </c:extLst>
          </c:dPt>
          <c:dPt>
            <c:idx val="3"/>
            <c:bubble3D val="0"/>
            <c:explosion val="34"/>
            <c:spPr>
              <a:gradFill rotWithShape="1">
                <a:gsLst>
                  <a:gs pos="0">
                    <a:schemeClr val="accent4">
                      <a:tint val="96000"/>
                      <a:lumMod val="100000"/>
                    </a:schemeClr>
                  </a:gs>
                  <a:gs pos="78000">
                    <a:schemeClr val="accent4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3285-4BB9-8B87-6ADE847C8BF7}"/>
              </c:ext>
            </c:extLst>
          </c:dPt>
          <c:dPt>
            <c:idx val="4"/>
            <c:bubble3D val="0"/>
            <c:explosion val="42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3285-4BB9-8B87-6ADE847C8BF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дома</c:v>
                </c:pt>
                <c:pt idx="1">
                  <c:v>гуляем</c:v>
                </c:pt>
                <c:pt idx="2">
                  <c:v>на природе</c:v>
                </c:pt>
                <c:pt idx="3">
                  <c:v>в саду</c:v>
                </c:pt>
                <c:pt idx="4">
                  <c:v>кино, кафе</c:v>
                </c:pt>
              </c:strCache>
            </c:strRef>
          </c:cat>
          <c:val>
            <c:numRef>
              <c:f>Лист1!$B$2:$B$6</c:f>
              <c:numCache>
                <c:formatCode>\О\с\н\о\в\н\о\й</c:formatCode>
                <c:ptCount val="5"/>
                <c:pt idx="0">
                  <c:v>10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285-4BB9-8B87-6ADE847C8B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5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621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231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097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6980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14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805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254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930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715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625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64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79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979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903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81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5E038-A625-4ED5-8211-0B2740E3C237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F7CAAF9-BA0C-41BC-AAA1-7A68DF860B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691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2063750" y="188914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alt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анкеты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992313" y="1052513"/>
            <a:ext cx="8229600" cy="576262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ли ты времени проводишь с родителями?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0124127"/>
              </p:ext>
            </p:extLst>
          </p:nvPr>
        </p:nvGraphicFramePr>
        <p:xfrm>
          <a:off x="1682750" y="1608138"/>
          <a:ext cx="8559800" cy="501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970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063750" y="188914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alt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анкеты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992314" y="1052513"/>
            <a:ext cx="7775575" cy="5762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ru-RU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ты был волшебником, чтобы ты сделал для них?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4591767"/>
              </p:ext>
            </p:extLst>
          </p:nvPr>
        </p:nvGraphicFramePr>
        <p:xfrm>
          <a:off x="1316905" y="1628775"/>
          <a:ext cx="6696075" cy="4535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971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063750" y="188914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alt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анкеты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992314" y="1052513"/>
            <a:ext cx="7775575" cy="5762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altLang="ru-RU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больше всего тебе нравится в твоих родителях?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945270"/>
              </p:ext>
            </p:extLst>
          </p:nvPr>
        </p:nvGraphicFramePr>
        <p:xfrm>
          <a:off x="1735716" y="1543485"/>
          <a:ext cx="7153275" cy="5056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7614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063750" y="188914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alt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992313" y="1052513"/>
            <a:ext cx="8229600" cy="576262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Помогаешь ли ты родителям?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9140120"/>
              </p:ext>
            </p:extLst>
          </p:nvPr>
        </p:nvGraphicFramePr>
        <p:xfrm>
          <a:off x="2043113" y="1397001"/>
          <a:ext cx="8128000" cy="529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669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063750" y="188914"/>
            <a:ext cx="8229600" cy="561975"/>
          </a:xfrm>
        </p:spPr>
        <p:txBody>
          <a:bodyPr>
            <a:normAutofit fontScale="90000"/>
          </a:bodyPr>
          <a:lstStyle/>
          <a:p>
            <a:r>
              <a:rPr lang="ru-RU" altLang="ru-RU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анкеты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992313" y="1052513"/>
            <a:ext cx="8229600" cy="576262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и как вы проводите свободное время?</a:t>
            </a:r>
          </a:p>
        </p:txBody>
      </p:sp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4419087"/>
              </p:ext>
            </p:extLst>
          </p:nvPr>
        </p:nvGraphicFramePr>
        <p:xfrm>
          <a:off x="2114550" y="1397000"/>
          <a:ext cx="8128000" cy="5005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863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2</TotalTime>
  <Words>52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Аспект</vt:lpstr>
      <vt:lpstr>Результаты анкеты</vt:lpstr>
      <vt:lpstr>Результаты анкеты</vt:lpstr>
      <vt:lpstr>Результаты анкеты</vt:lpstr>
      <vt:lpstr>Результаты анкеты</vt:lpstr>
      <vt:lpstr>Результаты анкеты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анкеты</dc:title>
  <dc:creator>Dmitriy</dc:creator>
  <cp:lastModifiedBy>Dmitriy</cp:lastModifiedBy>
  <cp:revision>1</cp:revision>
  <dcterms:created xsi:type="dcterms:W3CDTF">2022-04-17T10:25:51Z</dcterms:created>
  <dcterms:modified xsi:type="dcterms:W3CDTF">2022-04-17T10:28:45Z</dcterms:modified>
</cp:coreProperties>
</file>