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ad-261819-154690890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619672" y="1340768"/>
            <a:ext cx="5916285" cy="48965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9632" y="476672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Аппликация «Божья коровка»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ad-261819-154690883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187624" y="1340768"/>
            <a:ext cx="6768752" cy="49490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404664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8. Из белой бумаги вырезаем 2 кружочка – это глазки. Приклеиваем.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ad-261819-154690890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187624" y="1700808"/>
            <a:ext cx="6744748" cy="46694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548680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9.Фломастером чёрного цвета рисуем лапки, усики и зрачки глаз. </a:t>
            </a:r>
          </a:p>
          <a:p>
            <a:pPr algn="ctr"/>
            <a:r>
              <a:rPr lang="ru-RU" sz="2000" dirty="0" smtClean="0"/>
              <a:t>Божья коровка готова!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92696"/>
            <a:ext cx="748883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Материалы для работы:</a:t>
            </a:r>
          </a:p>
          <a:p>
            <a:r>
              <a:rPr lang="ru-RU" sz="2000" dirty="0" smtClean="0"/>
              <a:t>-лист картона зелёного цвета </a:t>
            </a:r>
            <a:r>
              <a:rPr lang="ru-RU" sz="2000" i="1" dirty="0" smtClean="0"/>
              <a:t>(размер А5</a:t>
            </a:r>
            <a:r>
              <a:rPr lang="ru-RU" sz="2000" dirty="0" smtClean="0"/>
              <a:t>)</a:t>
            </a:r>
          </a:p>
          <a:p>
            <a:r>
              <a:rPr lang="ru-RU" sz="2000" dirty="0" smtClean="0"/>
              <a:t>-двухсторонняя бумага красного, чёрного  и белого цветов;</a:t>
            </a:r>
          </a:p>
          <a:p>
            <a:pPr>
              <a:buFontTx/>
              <a:buChar char="-"/>
            </a:pPr>
            <a:r>
              <a:rPr lang="ru-RU" sz="2000" dirty="0" smtClean="0"/>
              <a:t>ножницы; </a:t>
            </a:r>
          </a:p>
          <a:p>
            <a:pPr>
              <a:buFontTx/>
              <a:buChar char="-"/>
            </a:pPr>
            <a:r>
              <a:rPr lang="ru-RU" sz="2000" dirty="0" smtClean="0"/>
              <a:t> клей ПВА;</a:t>
            </a:r>
          </a:p>
          <a:p>
            <a:pPr>
              <a:buFontTx/>
              <a:buChar char="-"/>
            </a:pPr>
            <a:r>
              <a:rPr lang="ru-RU" sz="2000" dirty="0" smtClean="0"/>
              <a:t> простой карандаш;</a:t>
            </a:r>
          </a:p>
          <a:p>
            <a:pPr>
              <a:buFontTx/>
              <a:buChar char="-"/>
            </a:pPr>
            <a:r>
              <a:rPr lang="ru-RU" sz="2000" dirty="0" smtClean="0"/>
              <a:t>чёрный фломастер;</a:t>
            </a:r>
          </a:p>
          <a:p>
            <a:pPr>
              <a:buFontTx/>
              <a:buChar char="-"/>
            </a:pPr>
            <a:r>
              <a:rPr lang="ru-RU" sz="2000" dirty="0" smtClean="0"/>
              <a:t>шаблоны;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ad-261819-154690853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403648" y="1423056"/>
            <a:ext cx="6112672" cy="4715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260648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1.На листе чёрной бумаги, с помощью шаблона, рисуем круги и вырезаем их ножницами – это туловище и голова божьей коровки.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ad-261819-154690859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331640" y="1124744"/>
            <a:ext cx="6336704" cy="50068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476672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2.По шаблону из красной бумаги вырезаем два круга.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ad-261819-154690857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331640" y="1268760"/>
            <a:ext cx="6653112" cy="48375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476672"/>
            <a:ext cx="6336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3. Складываем круги пополам – это крылья.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ad-261819-154690867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619672" y="1628800"/>
            <a:ext cx="5904656" cy="45176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332656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4. Теперь изготавливаем основу. Рисуем карандашом на зелёном картоне листок. Вырезаем лист ножницами.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ad-261819-154690869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331641" y="1196708"/>
            <a:ext cx="6120618" cy="46805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404664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5. Приклеиваем туловище и голову божьей коровки на листок.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ad-261819-154690879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043608" y="1412776"/>
            <a:ext cx="6676800" cy="46666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620688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6. Приклеиваем крылья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ad-261819-154690881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331640" y="1340768"/>
            <a:ext cx="6480720" cy="46564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404664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7. Из бумаги чёрного цвета вырезаем 6 кружочков и приклеиваем их на крылья.</a:t>
            </a: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160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WXS</dc:creator>
  <cp:lastModifiedBy>WXS</cp:lastModifiedBy>
  <cp:revision>6</cp:revision>
  <dcterms:created xsi:type="dcterms:W3CDTF">2022-04-13T12:18:54Z</dcterms:created>
  <dcterms:modified xsi:type="dcterms:W3CDTF">2022-04-17T07:31:12Z</dcterms:modified>
</cp:coreProperties>
</file>