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0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E28726-3743-4D02-8FEF-DB55F79FA8C0}" type="datetimeFigureOut">
              <a:rPr lang="ru-RU" smtClean="0"/>
              <a:pPr/>
              <a:t>17.04.2022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E85759B-D6FD-44AB-86AE-F29B756C5DB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81" r:id="rId1"/>
    <p:sldLayoutId id="2147484082" r:id="rId2"/>
    <p:sldLayoutId id="2147484083" r:id="rId3"/>
    <p:sldLayoutId id="2147484084" r:id="rId4"/>
    <p:sldLayoutId id="2147484085" r:id="rId5"/>
    <p:sldLayoutId id="2147484086" r:id="rId6"/>
    <p:sldLayoutId id="2147484087" r:id="rId7"/>
    <p:sldLayoutId id="2147484088" r:id="rId8"/>
    <p:sldLayoutId id="2147484089" r:id="rId9"/>
    <p:sldLayoutId id="2147484090" r:id="rId10"/>
    <p:sldLayoutId id="21474840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371600"/>
            <a:ext cx="9144000" cy="182880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Здоровье ребёнка наша- забота.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800" dirty="0" smtClean="0"/>
              <a:t>Презентацию подготовила воспитатель Дудорова О.В.</a:t>
            </a:r>
            <a:r>
              <a:rPr lang="ru-RU" sz="3800" dirty="0" smtClean="0"/>
              <a:t> </a:t>
            </a:r>
            <a:endParaRPr lang="ru-RU" sz="3800" dirty="0" smtClean="0"/>
          </a:p>
          <a:p>
            <a:endParaRPr lang="ru-RU" sz="2600" dirty="0"/>
          </a:p>
        </p:txBody>
      </p:sp>
    </p:spTree>
    <p:extLst>
      <p:ext uri="{BB962C8B-B14F-4D97-AF65-F5344CB8AC3E}">
        <p14:creationId xmlns="" xmlns:p14="http://schemas.microsoft.com/office/powerpoint/2010/main" val="30752055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задачи.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916832"/>
            <a:ext cx="7408333" cy="4209331"/>
          </a:xfrm>
        </p:spPr>
        <p:txBody>
          <a:bodyPr>
            <a:normAutofit/>
          </a:bodyPr>
          <a:lstStyle/>
          <a:p>
            <a:r>
              <a:rPr lang="ru-RU" dirty="0" smtClean="0"/>
              <a:t>Повысить общую педагогическую культуру родителей и культуру здоровья.</a:t>
            </a:r>
          </a:p>
          <a:p>
            <a:r>
              <a:rPr lang="ru-RU" dirty="0" smtClean="0"/>
              <a:t>Пропагандировать здоровый образ жизни.</a:t>
            </a:r>
          </a:p>
          <a:p>
            <a:r>
              <a:rPr lang="ru-RU" dirty="0" smtClean="0"/>
              <a:t>Изучить и обобщить положительный опыт семейного воспитания по здоровье сбережению.</a:t>
            </a:r>
          </a:p>
          <a:p>
            <a:r>
              <a:rPr lang="ru-RU" dirty="0" smtClean="0"/>
              <a:t>Просветить родителей в области педагогики, детской психологии, здоровье сбережения.</a:t>
            </a:r>
          </a:p>
          <a:p>
            <a:pPr marL="0" indent="0">
              <a:buNone/>
            </a:pPr>
            <a:endParaRPr lang="ru-RU" dirty="0" smtClean="0">
              <a:solidFill>
                <a:srgbClr val="00B050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929755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Слагаемые здоровья детей.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628800"/>
            <a:ext cx="7408333" cy="4497363"/>
          </a:xfrm>
        </p:spPr>
        <p:txBody>
          <a:bodyPr>
            <a:noAutofit/>
          </a:bodyPr>
          <a:lstStyle/>
          <a:p>
            <a:r>
              <a:rPr lang="ru-RU" sz="2400" dirty="0" smtClean="0"/>
              <a:t>Семья определяет отношения детей к физическим упражнениям, их интерес к спорту, активность и инициативность. Этому способствует близкое эмоциональное общение детей и взрослых в разных ситуациях. Личный пример родителей, совместные физкультурные занятия, здоровый образ жизни-главные составляющие успеха физического воспитания в семье. Здоровый образ жизни-это способ жизнедеятельности сохранения и укрепления здоровья людей. Воспитать ребёнка здоровым- это значит с самого раннего детства научить его вести здоровый образ жизни</a:t>
            </a:r>
            <a:r>
              <a:rPr lang="ru-RU" sz="2400" dirty="0" smtClean="0">
                <a:solidFill>
                  <a:srgbClr val="00B050"/>
                </a:solidFill>
              </a:rPr>
              <a:t>.</a:t>
            </a:r>
            <a:endParaRPr lang="ru-RU" sz="2400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sefasefas\AppData\Local\Microsoft\Windows\INetCache\IE\X3KRRXSW\MC90039810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3" y="5387066"/>
            <a:ext cx="1420237" cy="14709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776311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Утренняя гимнастика.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1340768"/>
            <a:ext cx="7408333" cy="4857403"/>
          </a:xfrm>
        </p:spPr>
        <p:txBody>
          <a:bodyPr>
            <a:noAutofit/>
          </a:bodyPr>
          <a:lstStyle/>
          <a:p>
            <a:r>
              <a:rPr lang="ru-RU" sz="2400" dirty="0" smtClean="0"/>
              <a:t>Утренняя гимнастика благотворно действует на весь организм ребёнка, оказывает большое оздоровительное и воспитательное влияние. Как правило дети охотно занимаются утренней гимнастикой вместе с родителями, главное –контролировать интенсивность нагрузки с учётом возраста и физического развития малыша, разнообразить используемые упражнения. Во время упражнений следить за дыханием, оно должно быть ровное, глубокое, и спокойное, делая глубокий выдох. Утренняя гимнастика не только пробуждает организм, но и оказывает определённый тренирующий эффект. После зарядки можно предложить водные процедуры.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7607439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7920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Безобидные сладости.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052736"/>
            <a:ext cx="7408333" cy="5073427"/>
          </a:xfrm>
        </p:spPr>
        <p:txBody>
          <a:bodyPr>
            <a:noAutofit/>
          </a:bodyPr>
          <a:lstStyle/>
          <a:p>
            <a:r>
              <a:rPr lang="ru-RU" sz="2000" dirty="0" smtClean="0"/>
              <a:t>Сладкое с незапамятных времён неизменно служило синонимом приятного и во многом недопустимого. Уже с самого рождения мы приучаем детей к неумеренной сладкой жизни, даём грудничкам подслащённые смеси и каши. А потом удивляемся почему ребёнок выплёвывает овощные и фруктовые соки. Именно с этого времени дети начинают жаловаться на недомогания, а врачи говорят, что он сильно вырос. Внутренние органы, мышцы не успевают угнаться за ростом тела. В это время у детей определяются физиологические шумы в сердце. Необходимо регулярное посещение врача, но родителям не стоит паниковать. Как определить, ребёнок по росту будет в маму или в папу? Рост ребёнка зависит от роста обоих родителей</a:t>
            </a:r>
            <a:r>
              <a:rPr lang="ru-RU" sz="2000" dirty="0" smtClean="0">
                <a:solidFill>
                  <a:srgbClr val="00B050"/>
                </a:solidFill>
              </a:rPr>
              <a:t>.</a:t>
            </a:r>
            <a:endParaRPr lang="ru-RU" sz="2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127599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Проблема детского ожирения.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844824"/>
            <a:ext cx="7408333" cy="4281339"/>
          </a:xfrm>
        </p:spPr>
        <p:txBody>
          <a:bodyPr>
            <a:normAutofit fontScale="85000" lnSpcReduction="10000"/>
          </a:bodyPr>
          <a:lstStyle/>
          <a:p>
            <a:r>
              <a:rPr lang="ru-RU" sz="2600" dirty="0" smtClean="0"/>
              <a:t>Детское ожирение развивается в результате сложного взаимодействия диетических, психологических, наследственных и физиологических факторов.</a:t>
            </a:r>
          </a:p>
          <a:p>
            <a:r>
              <a:rPr lang="ru-RU" sz="2600" dirty="0" smtClean="0"/>
              <a:t>Лечение детского ожирения:</a:t>
            </a:r>
          </a:p>
          <a:p>
            <a:r>
              <a:rPr lang="ru-RU" sz="2600" dirty="0" smtClean="0"/>
              <a:t>Физическая активность, программа тренировок.</a:t>
            </a:r>
          </a:p>
          <a:p>
            <a:r>
              <a:rPr lang="ru-RU" sz="2600" dirty="0" smtClean="0"/>
              <a:t>Питание и диета. Детям не рекомендуется голодать или ограничивать потребление калорий, это может вызвать стресс. Сбалансированная диета с ограниченным потреблением калорий успешно применяется для лечения ожирения. А также диета в сочетании с фитнесом = эффективная стратегия лечения ожирения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  <a:endParaRPr lang="ru-R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09753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864096"/>
          </a:xfrm>
        </p:spPr>
        <p:txBody>
          <a:bodyPr>
            <a:normAutofit/>
          </a:bodyPr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72067" y="1268760"/>
            <a:ext cx="7408333" cy="4857403"/>
          </a:xfrm>
        </p:spPr>
        <p:txBody>
          <a:bodyPr>
            <a:noAutofit/>
          </a:bodyPr>
          <a:lstStyle/>
          <a:p>
            <a:r>
              <a:rPr lang="ru-RU" sz="2400" u="sng" dirty="0" smtClean="0"/>
              <a:t>Что должны сделать взрослые, чтобы каждый день жизни ребёнка стал началом в укреплении его здоровья? Велика роль примера самих родителей и старших членов семьи. Если взрослые регулярно занимаются физической культурой и спортом, соблюдают режим, правила гигиены и закаливания, то дети глядя на них, систематически будут делать утреннюю зарядку, заниматься физическими упражнениями и спортивными играми. Для этого родителям надо хорошо ознакомиться с комплексом упражнений, которые дети выполняют в детском саду. Тогда мы добьёмся более высоких результатов в физическом развитии наших детей</a:t>
            </a:r>
            <a:endParaRPr lang="ru-RU" sz="2400" u="sng" dirty="0"/>
          </a:p>
        </p:txBody>
      </p:sp>
    </p:spTree>
    <p:extLst>
      <p:ext uri="{BB962C8B-B14F-4D97-AF65-F5344CB8AC3E}">
        <p14:creationId xmlns="" xmlns:p14="http://schemas.microsoft.com/office/powerpoint/2010/main" val="40059666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</TotalTime>
  <Words>503</Words>
  <Application>Microsoft Office PowerPoint</Application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Здоровье ребёнка наша- забота.</vt:lpstr>
      <vt:lpstr>Основные задачи.</vt:lpstr>
      <vt:lpstr>Слагаемые здоровья детей.</vt:lpstr>
      <vt:lpstr>Утренняя гимнастика.</vt:lpstr>
      <vt:lpstr>Безобидные сладости.</vt:lpstr>
      <vt:lpstr>Проблема детского ожирения.</vt:lpstr>
      <vt:lpstr>Вывод.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Здоровый образ жизни семьи-залог здоровья ребёнка.</dc:title>
  <dc:creator>sefasefas</dc:creator>
  <cp:lastModifiedBy>dns</cp:lastModifiedBy>
  <cp:revision>16</cp:revision>
  <dcterms:created xsi:type="dcterms:W3CDTF">2014-12-04T18:54:10Z</dcterms:created>
  <dcterms:modified xsi:type="dcterms:W3CDTF">2022-04-17T06:48:52Z</dcterms:modified>
</cp:coreProperties>
</file>