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Экологическая акция «Покормим перелетных птиц»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517232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28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Дадон\Desktop\Овчинникова Л.А. Болдырева О.Н\Экологическая акция Покормим перелетных птиц\i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адон\Desktop\Овчинникова Л.А. Болдырева О.Н\Экологическая акция Покормим перелетных птиц\i (5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9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адон\Desktop\Овчинникова Л.А. Болдырева О.Н\Экологическая акция Покормим перелетных птиц\i (6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адон\Desktop\Овчинникова Л.А. Болдырева О.Н\Экологическая акция Покормим перелетных птиц\i (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36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адон\Desktop\Овчинникова Л.А. Болдырева О.Н\Экологическая акция Покормим перелетных птиц\i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Дадон\Desktop\Овчинникова Л.А. Болдырева О.Н\Экологическая акция Покормим перелетных птиц\i (10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84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адон\Desktop\Овчинникова Л.А. Болдырева О.Н\Экологическая акция Покормим перелетных птиц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адон\Desktop\Овчинникова Л.А. Болдырева О.Н\Экологическая акция Покормим перелетных птиц\IMG_20200312_1345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30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адон\Desktop\Овчинникова Л.А. Болдырева О.Н\Экологическая акция Покормим перелетных птиц\IMG_20200312_1339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Дадон\Desktop\Овчинникова Л.А. Болдырева О.Н\Экологическая акция Покормим перелетных птиц\IMG_20200312_1339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707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адон\Desktop\Овчинникова Л.А. Болдырева О.Н\Экологическая акция Покормим перелетных птиц\IMG_20200312_1339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Дадон\Desktop\Овчинникова Л.А. Болдырева О.Н\Экологическая акция Покормим перелетных птиц\IMG_20200129_1126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856309"/>
            <a:ext cx="4038600" cy="201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391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Экологическая акция «Покормим перелетных птиц»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акция «Покормим перелетных птиц»</dc:title>
  <dc:creator>Дадон</dc:creator>
  <cp:lastModifiedBy>Дадон</cp:lastModifiedBy>
  <cp:revision>3</cp:revision>
  <dcterms:modified xsi:type="dcterms:W3CDTF">2022-04-17T08:27:44Z</dcterms:modified>
</cp:coreProperties>
</file>