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sldIdLst>
    <p:sldId id="256" r:id="rId2"/>
    <p:sldId id="257" r:id="rId3"/>
    <p:sldId id="258" r:id="rId4"/>
    <p:sldId id="262" r:id="rId5"/>
    <p:sldId id="261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288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523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3155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75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377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212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866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78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895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81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951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22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935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04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82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07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F8B6B-D609-48FA-9FA5-B3A11CD44EF2}" type="datetimeFigureOut">
              <a:rPr lang="ru-RU" smtClean="0"/>
              <a:t>23.09.2018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D69D79-18D1-4CAF-B4AD-67AD631E9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5595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61614" y="1558344"/>
            <a:ext cx="7766936" cy="1153090"/>
          </a:xfrm>
        </p:spPr>
        <p:txBody>
          <a:bodyPr/>
          <a:lstStyle/>
          <a:p>
            <a:pPr algn="ctr"/>
            <a:r>
              <a:rPr lang="ru-RU" dirty="0" smtClean="0"/>
              <a:t>Волшебная сказка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03280" y="3509920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Мухомор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49141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608741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- </a:t>
            </a:r>
            <a:r>
              <a:rPr lang="ru-RU" sz="3100" i="1" dirty="0" smtClean="0">
                <a:solidFill>
                  <a:schemeClr val="tx1"/>
                </a:solidFill>
                <a:latin typeface="+mn-lt"/>
              </a:rPr>
              <a:t>сказка про грибы, о справедливости;</a:t>
            </a:r>
            <a:br>
              <a:rPr lang="ru-RU" sz="3100" i="1" dirty="0" smtClean="0">
                <a:solidFill>
                  <a:schemeClr val="tx1"/>
                </a:solidFill>
                <a:latin typeface="+mn-lt"/>
              </a:rPr>
            </a:br>
            <a:r>
              <a:rPr lang="ru-RU" sz="3100" i="1" dirty="0" smtClean="0">
                <a:solidFill>
                  <a:schemeClr val="tx1"/>
                </a:solidFill>
                <a:latin typeface="+mn-lt"/>
              </a:rPr>
              <a:t>- действия происходят в далекие времена, на лесной поляне;</a:t>
            </a:r>
            <a:br>
              <a:rPr lang="ru-RU" sz="3100" i="1" dirty="0" smtClean="0">
                <a:solidFill>
                  <a:schemeClr val="tx1"/>
                </a:solidFill>
                <a:latin typeface="+mn-lt"/>
              </a:rPr>
            </a:br>
            <a:r>
              <a:rPr lang="ru-RU" sz="3100" i="1" dirty="0" smtClean="0">
                <a:solidFill>
                  <a:schemeClr val="tx1"/>
                </a:solidFill>
                <a:latin typeface="+mn-lt"/>
              </a:rPr>
              <a:t>- в сказке присутствуют сказочный персонаж Леший;</a:t>
            </a:r>
            <a:br>
              <a:rPr lang="ru-RU" sz="3100" i="1" dirty="0" smtClean="0">
                <a:solidFill>
                  <a:schemeClr val="tx1"/>
                </a:solidFill>
                <a:latin typeface="+mn-lt"/>
              </a:rPr>
            </a:br>
            <a:r>
              <a:rPr lang="ru-RU" sz="3100" b="1" i="1" dirty="0" smtClean="0">
                <a:solidFill>
                  <a:schemeClr val="tx1"/>
                </a:solidFill>
                <a:latin typeface="+mn-lt"/>
              </a:rPr>
              <a:t>- </a:t>
            </a:r>
            <a:r>
              <a:rPr lang="ru-RU" sz="3100" i="1" dirty="0" smtClean="0">
                <a:solidFill>
                  <a:schemeClr val="tx1"/>
                </a:solidFill>
                <a:latin typeface="+mn-lt"/>
              </a:rPr>
              <a:t>герои сказки: Мухомор, Леший, Боровик, Опята, Груздь, Сыроежки.</a:t>
            </a:r>
            <a:r>
              <a:rPr lang="ru-RU" sz="3100" i="1" u="sng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100" i="1" u="sng" dirty="0" smtClean="0">
                <a:solidFill>
                  <a:schemeClr val="tx1"/>
                </a:solidFill>
                <a:latin typeface="+mn-lt"/>
              </a:rPr>
            </a:br>
            <a:r>
              <a:rPr lang="ru-RU" sz="31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+mn-lt"/>
              </a:rPr>
            </a:br>
            <a:endParaRPr lang="ru-RU" sz="3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95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70" cy="5945746"/>
          </a:xfrm>
        </p:spPr>
        <p:txBody>
          <a:bodyPr>
            <a:normAutofit fontScale="90000"/>
          </a:bodyPr>
          <a:lstStyle/>
          <a:p>
            <a:pPr indent="540000"/>
            <a:r>
              <a:rPr lang="ru-RU" i="1" dirty="0">
                <a:solidFill>
                  <a:schemeClr val="tx1"/>
                </a:solidFill>
              </a:rPr>
              <a:t>Давным-давно на одной прекрасной полянке вырос Мухомор. Посмотрел он в росинку на свое отражение. Увидел в ней </a:t>
            </a:r>
            <a:r>
              <a:rPr lang="ru-RU" i="1" dirty="0" smtClean="0">
                <a:solidFill>
                  <a:schemeClr val="tx1"/>
                </a:solidFill>
              </a:rPr>
              <a:t/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красивую верхушку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>
                <a:solidFill>
                  <a:schemeClr val="tx1"/>
                </a:solidFill>
              </a:rPr>
              <a:t>с белыми </a:t>
            </a:r>
            <a:r>
              <a:rPr lang="ru-RU" i="1" dirty="0" smtClean="0">
                <a:solidFill>
                  <a:schemeClr val="tx1"/>
                </a:solidFill>
              </a:rPr>
              <a:t/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горшками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>
                <a:solidFill>
                  <a:schemeClr val="tx1"/>
                </a:solidFill>
              </a:rPr>
              <a:t>и загордился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>
                <a:solidFill>
                  <a:schemeClr val="tx1"/>
                </a:solidFill>
              </a:rPr>
              <a:t>Решил</a:t>
            </a:r>
            <a:r>
              <a:rPr lang="ru-RU" i="1" dirty="0" smtClean="0">
                <a:solidFill>
                  <a:schemeClr val="tx1"/>
                </a:solidFill>
              </a:rPr>
              <a:t>,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>
                <a:solidFill>
                  <a:schemeClr val="tx1"/>
                </a:solidFill>
              </a:rPr>
              <a:t>что он </a:t>
            </a:r>
            <a:r>
              <a:rPr lang="ru-RU" i="1" dirty="0" smtClean="0">
                <a:solidFill>
                  <a:schemeClr val="tx1"/>
                </a:solidFill>
              </a:rPr>
              <a:t>самый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i="1" dirty="0">
                <a:solidFill>
                  <a:schemeClr val="tx1"/>
                </a:solidFill>
              </a:rPr>
              <a:t>яркий, </a:t>
            </a:r>
            <a:r>
              <a:rPr lang="ru-RU" i="1" dirty="0" smtClean="0">
                <a:solidFill>
                  <a:schemeClr val="tx1"/>
                </a:solidFill>
              </a:rPr>
              <a:t>самый 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красивый </a:t>
            </a:r>
            <a:r>
              <a:rPr lang="ru-RU" i="1" dirty="0">
                <a:solidFill>
                  <a:schemeClr val="tx1"/>
                </a:solidFill>
              </a:rPr>
              <a:t>гриб. </a:t>
            </a:r>
            <a:br>
              <a:rPr lang="ru-RU" i="1" dirty="0">
                <a:solidFill>
                  <a:schemeClr val="tx1"/>
                </a:solidFill>
              </a:rPr>
            </a:b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6034" t="10518" r="15881" b="9185"/>
          <a:stretch/>
        </p:blipFill>
        <p:spPr bwMode="auto">
          <a:xfrm>
            <a:off x="3721994" y="2672434"/>
            <a:ext cx="5434885" cy="32776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3143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792480"/>
            <a:ext cx="9259146" cy="5248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+mj-lt"/>
              </a:rPr>
              <a:t>Стал мухомор насмехаться над другими грибами.</a:t>
            </a:r>
            <a:br>
              <a:rPr lang="ru-RU" sz="2400" dirty="0">
                <a:solidFill>
                  <a:schemeClr val="tx1"/>
                </a:solidFill>
                <a:latin typeface="+mj-lt"/>
              </a:rPr>
            </a:br>
            <a:r>
              <a:rPr lang="ru-RU" sz="2400" dirty="0">
                <a:solidFill>
                  <a:schemeClr val="tx1"/>
                </a:solidFill>
                <a:latin typeface="+mj-lt"/>
              </a:rPr>
              <a:t>- Сыроежки – малоежки! Что же вы такие серые и некрасивые?</a:t>
            </a:r>
            <a:br>
              <a:rPr lang="ru-RU" sz="2400" dirty="0">
                <a:solidFill>
                  <a:schemeClr val="tx1"/>
                </a:solidFill>
                <a:latin typeface="+mj-lt"/>
              </a:rPr>
            </a:b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-  </a:t>
            </a:r>
            <a:r>
              <a:rPr lang="ru-RU" sz="2400" dirty="0">
                <a:solidFill>
                  <a:schemeClr val="tx1"/>
                </a:solidFill>
                <a:latin typeface="+mj-lt"/>
              </a:rPr>
              <a:t>А вы, Боровики-толстяки! Вам бы похудеть не мешало</a:t>
            </a: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!</a:t>
            </a:r>
          </a:p>
          <a:p>
            <a:pPr>
              <a:buFontTx/>
              <a:buChar char="-"/>
            </a:pPr>
            <a:r>
              <a:rPr lang="ru-RU" sz="2400" dirty="0">
                <a:latin typeface="+mj-lt"/>
              </a:rPr>
              <a:t>Эй г</a:t>
            </a:r>
            <a:r>
              <a:rPr lang="ru-RU" sz="2400" i="1" dirty="0">
                <a:latin typeface="+mj-lt"/>
              </a:rPr>
              <a:t>руздь! На тебе грязи груз!</a:t>
            </a:r>
          </a:p>
          <a:p>
            <a:pPr>
              <a:buFontTx/>
              <a:buChar char="-"/>
            </a:pPr>
            <a:r>
              <a:rPr lang="ru-RU" sz="2400" i="1" dirty="0">
                <a:latin typeface="+mj-lt"/>
              </a:rPr>
              <a:t>А вы, Опята </a:t>
            </a:r>
            <a:r>
              <a:rPr lang="ru-RU" sz="2400" i="1" dirty="0" smtClean="0">
                <a:latin typeface="+mj-lt"/>
              </a:rPr>
              <a:t>- </a:t>
            </a:r>
            <a:r>
              <a:rPr lang="ru-RU" sz="2400" i="1" dirty="0" err="1" smtClean="0">
                <a:latin typeface="+mj-lt"/>
              </a:rPr>
              <a:t>опятки</a:t>
            </a:r>
            <a:r>
              <a:rPr lang="ru-RU" sz="2400" i="1" dirty="0" smtClean="0">
                <a:latin typeface="+mj-lt"/>
              </a:rPr>
              <a:t> </a:t>
            </a:r>
            <a:r>
              <a:rPr lang="ru-RU" sz="2400" i="1" dirty="0">
                <a:latin typeface="+mj-lt"/>
              </a:rPr>
              <a:t>похожи на пятки!</a:t>
            </a:r>
          </a:p>
          <a:p>
            <a:pPr>
              <a:buFontTx/>
              <a:buChar char="-"/>
            </a:pPr>
            <a:r>
              <a:rPr lang="ru-RU" sz="2400" i="1" dirty="0">
                <a:latin typeface="+mj-lt"/>
              </a:rPr>
              <a:t>Загрустили грибы. 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16836" t="9237" r="16622" b="13289"/>
          <a:stretch/>
        </p:blipFill>
        <p:spPr bwMode="auto">
          <a:xfrm>
            <a:off x="1107583" y="3528811"/>
            <a:ext cx="5499279" cy="2512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7972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373487"/>
            <a:ext cx="8596668" cy="6130344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+mj-lt"/>
              </a:rPr>
              <a:t>А в это время проходил мимо Леший осматривал лес и набрел на полянку. Увидел, он что грибы грустят, подошел </a:t>
            </a:r>
            <a:r>
              <a:rPr lang="ru-RU" sz="2800" i="1" dirty="0" smtClean="0"/>
              <a:t>он ближе. Рассказали ему обо всем грибы, тогда Леший дотронулся до мухомора и превратил его в ядовитый гриб.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7157" t="7697" r="18065" b="8158"/>
          <a:stretch/>
        </p:blipFill>
        <p:spPr bwMode="auto">
          <a:xfrm>
            <a:off x="3656795" y="2910087"/>
            <a:ext cx="4624320" cy="33619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4295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640080"/>
            <a:ext cx="8596668" cy="5734962"/>
          </a:xfrm>
        </p:spPr>
        <p:txBody>
          <a:bodyPr>
            <a:normAutofit fontScale="25000" lnSpcReduction="20000"/>
          </a:bodyPr>
          <a:lstStyle/>
          <a:p>
            <a:r>
              <a:rPr lang="ru-RU" sz="9600" i="1" dirty="0">
                <a:latin typeface="+mj-lt"/>
              </a:rPr>
              <a:t>С тех пор часто приходили на ту полянку грибники. Уж очень они были рады Боровикам-толстякам, Сыроежкам, Опятам, Груздям.</a:t>
            </a:r>
          </a:p>
          <a:p>
            <a:r>
              <a:rPr lang="ru-RU" sz="9600" i="1" dirty="0">
                <a:latin typeface="+mj-lt"/>
              </a:rPr>
              <a:t> Грибы быстро отправлялись в корзину и  навсегда покидали поляку</a:t>
            </a:r>
            <a:r>
              <a:rPr lang="ru-RU" sz="9600" i="1" dirty="0" smtClean="0">
                <a:latin typeface="+mj-lt"/>
              </a:rPr>
              <a:t>.</a:t>
            </a:r>
            <a:endParaRPr lang="ru-RU" sz="9600" i="1" dirty="0">
              <a:latin typeface="+mj-lt"/>
            </a:endParaRPr>
          </a:p>
          <a:p>
            <a:r>
              <a:rPr lang="ru-RU" sz="9600" i="1" dirty="0">
                <a:latin typeface="+mj-lt"/>
              </a:rPr>
              <a:t>Мухомор жалобно смотрел им вслед</a:t>
            </a:r>
            <a:r>
              <a:rPr lang="ru-RU" sz="9600" i="1" dirty="0" smtClean="0">
                <a:latin typeface="+mj-lt"/>
              </a:rPr>
              <a:t>.</a:t>
            </a:r>
          </a:p>
          <a:p>
            <a:r>
              <a:rPr lang="ru-RU" sz="9600" i="1" dirty="0" smtClean="0">
                <a:latin typeface="+mj-lt"/>
              </a:rPr>
              <a:t> </a:t>
            </a:r>
            <a:r>
              <a:rPr lang="ru-RU" sz="9600" i="1" dirty="0">
                <a:latin typeface="+mj-lt"/>
              </a:rPr>
              <a:t>Каждый раз когда приходили </a:t>
            </a:r>
            <a:r>
              <a:rPr lang="ru-RU" sz="9600" i="1" dirty="0" smtClean="0">
                <a:latin typeface="+mj-lt"/>
              </a:rPr>
              <a:t>грибники</a:t>
            </a:r>
          </a:p>
          <a:p>
            <a:r>
              <a:rPr lang="ru-RU" sz="9600" i="1" dirty="0" smtClean="0">
                <a:latin typeface="+mj-lt"/>
              </a:rPr>
              <a:t> </a:t>
            </a:r>
            <a:r>
              <a:rPr lang="ru-RU" sz="9600" i="1" dirty="0">
                <a:latin typeface="+mj-lt"/>
              </a:rPr>
              <a:t>он  тянулся к солнцу, чтобы </a:t>
            </a:r>
            <a:r>
              <a:rPr lang="ru-RU" sz="9600" i="1" dirty="0" smtClean="0">
                <a:latin typeface="+mj-lt"/>
              </a:rPr>
              <a:t>показать</a:t>
            </a:r>
          </a:p>
          <a:p>
            <a:r>
              <a:rPr lang="ru-RU" sz="9600" i="1" dirty="0" smtClean="0">
                <a:latin typeface="+mj-lt"/>
              </a:rPr>
              <a:t> </a:t>
            </a:r>
            <a:r>
              <a:rPr lang="ru-RU" sz="9600" i="1" dirty="0">
                <a:latin typeface="+mj-lt"/>
              </a:rPr>
              <a:t>себя во всей красе, но люди проходили </a:t>
            </a:r>
            <a:endParaRPr lang="ru-RU" sz="9600" i="1" dirty="0" smtClean="0">
              <a:latin typeface="+mj-lt"/>
            </a:endParaRPr>
          </a:p>
          <a:p>
            <a:r>
              <a:rPr lang="ru-RU" sz="9600" i="1" dirty="0" smtClean="0">
                <a:latin typeface="+mj-lt"/>
              </a:rPr>
              <a:t>мимо </a:t>
            </a:r>
            <a:r>
              <a:rPr lang="ru-RU" sz="9600" i="1" dirty="0">
                <a:latin typeface="+mj-lt"/>
              </a:rPr>
              <a:t>, никто не обращал внимание </a:t>
            </a:r>
            <a:r>
              <a:rPr lang="ru-RU" sz="9600" i="1" dirty="0" smtClean="0">
                <a:latin typeface="+mj-lt"/>
              </a:rPr>
              <a:t>на</a:t>
            </a:r>
          </a:p>
          <a:p>
            <a:r>
              <a:rPr lang="ru-RU" sz="9600" i="1" dirty="0" smtClean="0">
                <a:latin typeface="+mj-lt"/>
              </a:rPr>
              <a:t> </a:t>
            </a:r>
            <a:r>
              <a:rPr lang="ru-RU" sz="9600" i="1" dirty="0">
                <a:latin typeface="+mj-lt"/>
              </a:rPr>
              <a:t>самого красивого , самого яркого и </a:t>
            </a:r>
            <a:endParaRPr lang="ru-RU" sz="9600" i="1" dirty="0" smtClean="0">
              <a:latin typeface="+mj-lt"/>
            </a:endParaRPr>
          </a:p>
          <a:p>
            <a:r>
              <a:rPr lang="ru-RU" sz="9600" i="1" dirty="0" smtClean="0">
                <a:latin typeface="+mj-lt"/>
              </a:rPr>
              <a:t>самого </a:t>
            </a:r>
            <a:r>
              <a:rPr lang="ru-RU" sz="9600" i="1" dirty="0">
                <a:latin typeface="+mj-lt"/>
              </a:rPr>
              <a:t>стройного.</a:t>
            </a:r>
          </a:p>
          <a:p>
            <a:endParaRPr lang="ru-RU" i="1" dirty="0"/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37520" t="26424" r="32496" b="29195"/>
          <a:stretch/>
        </p:blipFill>
        <p:spPr bwMode="auto">
          <a:xfrm>
            <a:off x="6660724" y="2253802"/>
            <a:ext cx="3835558" cy="4121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31393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171977"/>
            <a:ext cx="8596668" cy="4215871"/>
          </a:xfrm>
        </p:spPr>
        <p:txBody>
          <a:bodyPr/>
          <a:lstStyle/>
          <a:p>
            <a:pPr algn="ctr"/>
            <a:r>
              <a:rPr lang="ru-RU" sz="5400" b="1" i="1" dirty="0"/>
              <a:t>Главное не внешний вид, а то что внутри каждого из нас!!!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53260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1576</TotalTime>
  <Words>173</Words>
  <Application>Microsoft Office PowerPoint</Application>
  <PresentationFormat>Широкоэкранный</PresentationFormat>
  <Paragraphs>19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Аспект</vt:lpstr>
      <vt:lpstr>Волшебная сказка</vt:lpstr>
      <vt:lpstr>- сказка про грибы, о справедливости; - действия происходят в далекие времена, на лесной поляне; - в сказке присутствуют сказочный персонаж Леший; - герои сказки: Мухомор, Леший, Боровик, Опята, Груздь, Сыроежки.  </vt:lpstr>
      <vt:lpstr>Давным-давно на одной прекрасной полянке вырос Мухомор. Посмотрел он в росинку на свое отражение. Увидел в ней  красивую верхушку  с белыми  горшками  и загордился.  Решил,  что он самый  яркий, самый  красивый гриб.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13</cp:revision>
  <dcterms:created xsi:type="dcterms:W3CDTF">2018-09-23T12:49:32Z</dcterms:created>
  <dcterms:modified xsi:type="dcterms:W3CDTF">2018-09-24T17:41:09Z</dcterms:modified>
</cp:coreProperties>
</file>