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82" r:id="rId4"/>
    <p:sldId id="279" r:id="rId5"/>
    <p:sldId id="277" r:id="rId6"/>
    <p:sldId id="284" r:id="rId7"/>
    <p:sldId id="281" r:id="rId8"/>
    <p:sldId id="272" r:id="rId9"/>
    <p:sldId id="259" r:id="rId10"/>
    <p:sldId id="283" r:id="rId11"/>
    <p:sldId id="28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-map.ru/?s=6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918648" cy="28083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развитие познавательной активности дошкольников</a:t>
            </a:r>
            <a:b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при помощи Интеллект – карт </a:t>
            </a:r>
            <a:b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в реализации проектной деятельности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013176"/>
            <a:ext cx="4392488" cy="136815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3100" i="1" dirty="0" smtClean="0">
                <a:solidFill>
                  <a:schemeClr val="accent5">
                    <a:lumMod val="50000"/>
                  </a:schemeClr>
                </a:solidFill>
              </a:rPr>
              <a:t>Подготовил:</a:t>
            </a:r>
          </a:p>
          <a:p>
            <a:pPr algn="l"/>
            <a:r>
              <a:rPr lang="ru-RU" sz="3100" i="1" dirty="0" smtClean="0">
                <a:solidFill>
                  <a:schemeClr val="accent5">
                    <a:lumMod val="50000"/>
                  </a:schemeClr>
                </a:solidFill>
              </a:rPr>
              <a:t>Воспитатель 2 старшей группы</a:t>
            </a:r>
            <a:endParaRPr lang="ru-RU" sz="31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ru-RU" sz="3100" i="1" dirty="0" err="1" smtClean="0">
                <a:solidFill>
                  <a:schemeClr val="accent5">
                    <a:lumMod val="50000"/>
                  </a:schemeClr>
                </a:solidFill>
              </a:rPr>
              <a:t>Мандрина</a:t>
            </a:r>
            <a:r>
              <a:rPr lang="ru-RU" sz="3100" i="1" dirty="0" smtClean="0">
                <a:solidFill>
                  <a:schemeClr val="accent5">
                    <a:lumMod val="50000"/>
                  </a:schemeClr>
                </a:solidFill>
              </a:rPr>
              <a:t> Ю.В. </a:t>
            </a:r>
          </a:p>
          <a:p>
            <a:pPr algn="l"/>
            <a:r>
              <a:rPr lang="ru-RU" sz="3100" i="1" dirty="0" smtClean="0">
                <a:solidFill>
                  <a:schemeClr val="accent5">
                    <a:lumMod val="50000"/>
                  </a:schemeClr>
                </a:solidFill>
              </a:rPr>
              <a:t>2021г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46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Проект в старшей группе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Родина моя -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Россия</a:t>
            </a:r>
            <a:endParaRPr lang="ru-RU" sz="3200" dirty="0">
              <a:solidFill>
                <a:schemeClr val="accent5">
                  <a:lumMod val="50000"/>
                </a:schemeClr>
              </a:solidFill>
              <a:effectLst/>
              <a:latin typeface="+mn-lt"/>
            </a:endParaRPr>
          </a:p>
        </p:txBody>
      </p:sp>
      <p:pic>
        <p:nvPicPr>
          <p:cNvPr id="6146" name="Picture 2" descr="C:\Users\МАВ\Desktop\rhnAwxdZvm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3" y="1628800"/>
            <a:ext cx="7704857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6046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ВНИМАНИЕ!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472648"/>
          </a:xfrm>
        </p:spPr>
        <p:txBody>
          <a:bodyPr/>
          <a:lstStyle/>
          <a:p>
            <a:pPr marL="137160" indent="0">
              <a:buNone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Учите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ребенка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каким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– нибудь неизвестным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ему пяти словам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– он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будет долго и напрасно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мучиться, но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свяжите двадцать таких слов с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картинками, и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он усвоит на лету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</a:p>
          <a:p>
            <a:pPr marL="137160" indent="0">
              <a:buNone/>
            </a:pPr>
            <a:endParaRPr lang="ru-RU" sz="40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4000" i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31194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3140968"/>
            <a:ext cx="2376264" cy="31849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3717032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Константин Дмитриевич Ушинский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7348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одзаголовок 3"/>
          <p:cNvSpPr txBox="1">
            <a:spLocks/>
          </p:cNvSpPr>
          <p:nvPr/>
        </p:nvSpPr>
        <p:spPr>
          <a:xfrm>
            <a:off x="142844" y="214290"/>
            <a:ext cx="8858312" cy="224676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indent="457200" algn="just">
              <a:defRPr/>
            </a:pPr>
            <a:r>
              <a:rPr lang="ru-RU" sz="2800" b="1" i="1" u="sng" dirty="0" smtClean="0">
                <a:solidFill>
                  <a:schemeClr val="accent5">
                    <a:lumMod val="50000"/>
                  </a:schemeClr>
                </a:solidFill>
              </a:rPr>
              <a:t>Интеллект-карта</a:t>
            </a:r>
            <a:r>
              <a:rPr lang="en-US" sz="2800" b="1" i="1" dirty="0" smtClean="0">
                <a:solidFill>
                  <a:schemeClr val="accent5">
                    <a:lumMod val="50000"/>
                  </a:schemeClr>
                </a:solidFill>
                <a:hlinkClick r:id="rId3"/>
              </a:rPr>
              <a:t> (mind maps)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 — это инструмент, позволяющий: эффективно структурировать и обрабатывать информацию; мыслить, используя весь свой творческий и интеллектуальный потенциал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.</a:t>
            </a: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1026" name="Picture 2" descr="http://www.woottontalks.co.uk/images/Guests/tony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428868"/>
            <a:ext cx="5000628" cy="33670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420886"/>
            <a:ext cx="3714776" cy="3782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«Ментальные карты»,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«Мыслительные карты»,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«Карты ума»,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«Диаграмма связей», 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«Ассоциативная карта»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«Карты разума»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«Карты сознания»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«Карты представлений» «Умственные карты»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5929330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Тони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Бьюзен</a:t>
            </a:r>
            <a:endParaRPr lang="ru-RU" sz="24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Преимущества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интелект-карт</a:t>
            </a:r>
            <a:endParaRPr lang="ru-RU" sz="3200" dirty="0">
              <a:solidFill>
                <a:schemeClr val="accent5">
                  <a:lumMod val="50000"/>
                </a:schemeClr>
              </a:solidFill>
              <a:effectLst/>
              <a:latin typeface="+mn-lt"/>
            </a:endParaRPr>
          </a:p>
        </p:txBody>
      </p:sp>
      <p:pic>
        <p:nvPicPr>
          <p:cNvPr id="4" name="Picture 2" descr="C:\Users\МАВ\Desktop\img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157192"/>
            <a:ext cx="7632848" cy="971600"/>
          </a:xfrm>
          <a:prstGeom prst="rect">
            <a:avLst/>
          </a:prstGeom>
          <a:noFill/>
        </p:spPr>
      </p:pic>
      <p:pic>
        <p:nvPicPr>
          <p:cNvPr id="6" name="Picture 2" descr="C:\Users\МАВ\Desktop\img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7632848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И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нтеллект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- карты</a:t>
            </a:r>
            <a:endParaRPr lang="ru-RU" sz="3200" dirty="0">
              <a:solidFill>
                <a:schemeClr val="accent5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/>
          <a:lstStyle/>
          <a:p>
            <a:pPr marL="13716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/>
          </a:p>
        </p:txBody>
      </p:sp>
      <p:pic>
        <p:nvPicPr>
          <p:cNvPr id="2051" name="Picture 3" descr="C:\Users\МАВ\Desktop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7488832" cy="47473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9613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44" y="428604"/>
            <a:ext cx="878687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Проектная деятельность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- это «пять П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*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Проблема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   *Проектирование (планирование)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   *Поиск информации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   *Продукт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   *Презентация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260648"/>
            <a:ext cx="7848872" cy="3096344"/>
          </a:xfrm>
        </p:spPr>
        <p:txBody>
          <a:bodyPr>
            <a:noAutofit/>
          </a:bodyPr>
          <a:lstStyle/>
          <a:p>
            <a:pPr marL="13716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Интеллект-карта в проекте по познавательному развитию </a:t>
            </a:r>
          </a:p>
          <a:p>
            <a:pPr marL="137160" indent="0">
              <a:buNone/>
            </a:pPr>
            <a:endParaRPr lang="ru-RU" sz="21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37160" indent="0">
              <a:buNone/>
            </a:pP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</a:rPr>
              <a:t>представляет </a:t>
            </a:r>
            <a:r>
              <a:rPr lang="ru-RU" sz="2100" dirty="0">
                <a:solidFill>
                  <a:schemeClr val="accent5">
                    <a:lumMod val="50000"/>
                  </a:schemeClr>
                </a:solidFill>
              </a:rPr>
              <a:t>собой </a:t>
            </a: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</a:rPr>
              <a:t>схему</a:t>
            </a:r>
            <a:r>
              <a:rPr lang="ru-RU" sz="2100" dirty="0">
                <a:solidFill>
                  <a:schemeClr val="accent5">
                    <a:lumMod val="50000"/>
                  </a:schemeClr>
                </a:solidFill>
              </a:rPr>
              <a:t>, на которой изображены слова, идеи, задачи или другие понятия, связанные ветвями, отходящими от центрального понятия или идеи. Ветви, имеющие форму плавных линий, обозначаются и поясняются ключевыми словами или образами</a:t>
            </a: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21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Picture 2" descr="C:\Users\МАВ\Desktop\gSF1IKtXD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861048"/>
            <a:ext cx="6418535" cy="25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335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57018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Как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сформировать умения у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детей составлять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интеллект-карты</a:t>
            </a:r>
            <a:endParaRPr lang="ru-RU" sz="3200" dirty="0">
              <a:solidFill>
                <a:schemeClr val="accent5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8219256" cy="4680520"/>
          </a:xfrm>
        </p:spPr>
        <p:txBody>
          <a:bodyPr>
            <a:noAutofit/>
          </a:bodyPr>
          <a:lstStyle/>
          <a:p>
            <a:pPr marL="137160" indent="0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1 </a:t>
            </a:r>
            <a:r>
              <a:rPr lang="ru-RU" sz="2400" dirty="0" smtClean="0">
                <a:solidFill>
                  <a:srgbClr val="002060"/>
                </a:solidFill>
              </a:rPr>
              <a:t>этап работы  -  Рассматривание готовой интеллект-карты </a:t>
            </a:r>
            <a:r>
              <a:rPr lang="ru-RU" sz="2400" dirty="0">
                <a:solidFill>
                  <a:srgbClr val="002060"/>
                </a:solidFill>
              </a:rPr>
              <a:t>на известную им тему. </a:t>
            </a:r>
            <a:r>
              <a:rPr lang="ru-RU" sz="2400" dirty="0" smtClean="0">
                <a:solidFill>
                  <a:srgbClr val="002060"/>
                </a:solidFill>
              </a:rPr>
              <a:t>Обсуждение её  структуры, составление рассказа.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2 </a:t>
            </a:r>
            <a:r>
              <a:rPr lang="ru-RU" sz="2400" dirty="0">
                <a:solidFill>
                  <a:srgbClr val="002060"/>
                </a:solidFill>
              </a:rPr>
              <a:t>этап работы  - </a:t>
            </a:r>
            <a:r>
              <a:rPr lang="ru-RU" sz="2400" dirty="0" smtClean="0">
                <a:solidFill>
                  <a:srgbClr val="002060"/>
                </a:solidFill>
              </a:rPr>
              <a:t>Дополнение готовой карты ветвями (отростками)  </a:t>
            </a:r>
            <a:r>
              <a:rPr lang="ru-RU" sz="2400" dirty="0">
                <a:solidFill>
                  <a:srgbClr val="002060"/>
                </a:solidFill>
              </a:rPr>
              <a:t>второго и третьего уровней.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3 </a:t>
            </a:r>
            <a:r>
              <a:rPr lang="ru-RU" sz="2400" dirty="0">
                <a:solidFill>
                  <a:srgbClr val="002060"/>
                </a:solidFill>
              </a:rPr>
              <a:t>этап работы </a:t>
            </a:r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самостоятельное составление интеллект-карты. </a:t>
            </a:r>
            <a:endParaRPr lang="ru-RU" sz="2800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8532440" y="5877272"/>
            <a:ext cx="15436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650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12610386_138-p-fon-svetlii-zeleno-goluboi-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Родина моя - Россия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</a:b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интелект-карта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122" name="Picture 2" descr="C:\Users\МАВ\Desktop\9rJIVbVGZ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7488832" cy="4374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221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238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      развитие познавательной активности дошкольников при помощи Интеллект – карт  в реализации проектной деятельности</vt:lpstr>
      <vt:lpstr>Слайд 2</vt:lpstr>
      <vt:lpstr>Слайд 3</vt:lpstr>
      <vt:lpstr>Преимущества интелект-карт</vt:lpstr>
      <vt:lpstr> Интеллект - карты</vt:lpstr>
      <vt:lpstr>Слайд 6</vt:lpstr>
      <vt:lpstr>Слайд 7</vt:lpstr>
      <vt:lpstr>Как сформировать умения у детей составлять  интеллект-карты</vt:lpstr>
      <vt:lpstr>Родина моя - Россия  интелект-карта</vt:lpstr>
      <vt:lpstr>Проект в старшей группе Родина моя - Россия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 – карты в познавательном развитии дошкольников</dc:title>
  <dc:creator>Natasha-pc</dc:creator>
  <cp:lastModifiedBy>МАВ</cp:lastModifiedBy>
  <cp:revision>36</cp:revision>
  <dcterms:created xsi:type="dcterms:W3CDTF">2019-09-15T12:27:53Z</dcterms:created>
  <dcterms:modified xsi:type="dcterms:W3CDTF">2021-11-28T15:29:24Z</dcterms:modified>
</cp:coreProperties>
</file>