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4" r:id="rId8"/>
    <p:sldId id="265" r:id="rId9"/>
    <p:sldId id="266" r:id="rId10"/>
    <p:sldId id="267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19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15.04.2016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Пользовательский макет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15.04.2016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15.04.2016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15.04.2016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15.04.2016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5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15.04.2016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61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1259632" y="1052736"/>
            <a:ext cx="7272808" cy="18002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800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Интерактивные</a:t>
            </a:r>
            <a:r>
              <a:rPr kumimoji="0" lang="ru-RU" sz="4800" i="0" u="none" strike="noStrike" kern="1200" cap="none" spc="0" normalizeH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 приёмы обучения на уроках русского языка</a:t>
            </a:r>
            <a:endParaRPr kumimoji="0" lang="ru-RU" sz="4800" i="0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+mn-lt"/>
              <a:ea typeface="+mj-ea"/>
              <a:cs typeface="+mj-cs"/>
            </a:endParaRPr>
          </a:p>
        </p:txBody>
      </p:sp>
      <p:sp>
        <p:nvSpPr>
          <p:cNvPr id="5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63888" y="4653136"/>
            <a:ext cx="3992488" cy="1752600"/>
          </a:xfrm>
        </p:spPr>
        <p:txBody>
          <a:bodyPr>
            <a:noAutofit/>
          </a:bodyPr>
          <a:lstStyle/>
          <a:p>
            <a:pPr algn="ctr">
              <a:spcBef>
                <a:spcPts val="0"/>
              </a:spcBef>
              <a:buNone/>
            </a:pPr>
            <a:r>
              <a:rPr lang="ru-RU" sz="22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Шабанова Т.Д., </a:t>
            </a:r>
          </a:p>
          <a:p>
            <a:pPr algn="ctr">
              <a:spcBef>
                <a:spcPts val="0"/>
              </a:spcBef>
              <a:buNone/>
            </a:pPr>
            <a:r>
              <a:rPr lang="ru-RU" sz="22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учитель русского языка и литературы</a:t>
            </a:r>
          </a:p>
          <a:p>
            <a:pPr algn="ctr">
              <a:spcBef>
                <a:spcPts val="0"/>
              </a:spcBef>
              <a:buNone/>
            </a:pPr>
            <a:r>
              <a:rPr lang="ru-RU" sz="22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МКОУ </a:t>
            </a:r>
            <a:r>
              <a:rPr lang="ru-RU" sz="2200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Ермоловская</a:t>
            </a:r>
            <a:r>
              <a:rPr lang="ru-RU" sz="22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СОШ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B050"/>
                </a:solidFill>
              </a:rPr>
              <a:t>Приём «Комплимент» </a:t>
            </a: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Учащиеся оценивают вклад друг друга в урок. </a:t>
            </a:r>
            <a:endParaRPr lang="ru-RU" dirty="0" smtClean="0"/>
          </a:p>
          <a:p>
            <a:r>
              <a:rPr lang="ru-RU" dirty="0" smtClean="0"/>
              <a:t>Такой </a:t>
            </a:r>
            <a:r>
              <a:rPr lang="ru-RU" dirty="0" smtClean="0"/>
              <a:t>вариант подведения итога повышает самооценку учеников (особенно «слабых»), вселяет веру в свои силы, в личную значимость.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11288"/>
          </a:xfrm>
        </p:spPr>
        <p:txBody>
          <a:bodyPr>
            <a:normAutofit/>
          </a:bodyPr>
          <a:lstStyle/>
          <a:p>
            <a:r>
              <a:rPr lang="ru-RU" i="1" dirty="0" smtClean="0">
                <a:solidFill>
                  <a:srgbClr val="00B050"/>
                </a:solidFill>
              </a:rPr>
              <a:t>Интерактивные приёмы обучения –</a:t>
            </a: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dirty="0" smtClean="0"/>
              <a:t>это взаимодействие учащихся между собой и учителем в форме учебных, деловых, ролевых игр, дискуссий, при которых происходит формирование УУД.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B050"/>
                </a:solidFill>
              </a:rPr>
              <a:t>Приём «Корректор»</a:t>
            </a: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Учитель предлагает задание.</a:t>
            </a:r>
          </a:p>
          <a:p>
            <a:r>
              <a:rPr lang="ru-RU" dirty="0" smtClean="0"/>
              <a:t>Как-то компания литераторов отправилась в пригородный ресторан. Писатель А.И.Куприн посмотрел меню и заказал:</a:t>
            </a:r>
          </a:p>
          <a:p>
            <a:pPr>
              <a:buNone/>
            </a:pPr>
            <a:r>
              <a:rPr lang="ru-RU" dirty="0" smtClean="0"/>
              <a:t> - </a:t>
            </a:r>
            <a:r>
              <a:rPr lang="ru-RU" dirty="0" smtClean="0"/>
              <a:t>Шесть порций орфографических ошибок.</a:t>
            </a:r>
          </a:p>
          <a:p>
            <a:pPr>
              <a:buNone/>
            </a:pPr>
            <a:r>
              <a:rPr lang="ru-RU" dirty="0" smtClean="0"/>
              <a:t>- Этого подать не можем, не держим, - ответил официант.</a:t>
            </a:r>
          </a:p>
          <a:p>
            <a:pPr>
              <a:buNone/>
            </a:pPr>
            <a:r>
              <a:rPr lang="ru-RU" dirty="0" smtClean="0"/>
              <a:t> - </a:t>
            </a:r>
            <a:r>
              <a:rPr lang="ru-RU" dirty="0" smtClean="0"/>
              <a:t>Однако в меню большой выбор ошибок на </a:t>
            </a:r>
            <a:r>
              <a:rPr lang="ru-RU" dirty="0" smtClean="0"/>
              <a:t> </a:t>
            </a:r>
          </a:p>
          <a:p>
            <a:r>
              <a:rPr lang="ru-RU" dirty="0" smtClean="0"/>
              <a:t> </a:t>
            </a:r>
            <a:r>
              <a:rPr lang="ru-RU" dirty="0" smtClean="0"/>
              <a:t>          все </a:t>
            </a:r>
            <a:r>
              <a:rPr lang="ru-RU" dirty="0" smtClean="0"/>
              <a:t>вкусы, - сказал Куприн и зачитал </a:t>
            </a:r>
            <a:endParaRPr lang="ru-RU" dirty="0" smtClean="0"/>
          </a:p>
          <a:p>
            <a:r>
              <a:rPr lang="ru-RU" dirty="0" smtClean="0"/>
              <a:t> </a:t>
            </a:r>
            <a:r>
              <a:rPr lang="ru-RU" dirty="0" smtClean="0"/>
              <a:t>           злополучное </a:t>
            </a:r>
            <a:r>
              <a:rPr lang="ru-RU" dirty="0" smtClean="0"/>
              <a:t>меню.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B050"/>
                </a:solidFill>
              </a:rPr>
              <a:t>Приём «Корректор»</a:t>
            </a: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dirty="0" smtClean="0"/>
              <a:t>Буль…</a:t>
            </a:r>
            <a:r>
              <a:rPr lang="ru-RU" dirty="0" err="1" smtClean="0"/>
              <a:t>н</a:t>
            </a:r>
            <a:r>
              <a:rPr lang="ru-RU" dirty="0" smtClean="0"/>
              <a:t> кури…</a:t>
            </a:r>
            <a:r>
              <a:rPr lang="ru-RU" dirty="0" err="1" smtClean="0"/>
              <a:t>ый</a:t>
            </a:r>
            <a:r>
              <a:rPr lang="ru-RU" dirty="0" smtClean="0"/>
              <a:t>.</a:t>
            </a:r>
          </a:p>
          <a:p>
            <a:pPr lvl="0"/>
            <a:r>
              <a:rPr lang="ru-RU" dirty="0" smtClean="0"/>
              <a:t>Котлеты </a:t>
            </a:r>
            <a:r>
              <a:rPr lang="ru-RU" dirty="0" err="1" smtClean="0"/>
              <a:t>сви</a:t>
            </a:r>
            <a:r>
              <a:rPr lang="ru-RU" dirty="0" smtClean="0"/>
              <a:t>..</a:t>
            </a:r>
            <a:r>
              <a:rPr lang="ru-RU" dirty="0" err="1" smtClean="0"/>
              <a:t>ые</a:t>
            </a:r>
            <a:r>
              <a:rPr lang="ru-RU" dirty="0" smtClean="0"/>
              <a:t>.</a:t>
            </a:r>
          </a:p>
          <a:p>
            <a:pPr lvl="0"/>
            <a:r>
              <a:rPr lang="ru-RU" dirty="0" err="1" smtClean="0"/>
              <a:t>Коври</a:t>
            </a:r>
            <a:r>
              <a:rPr lang="ru-RU" dirty="0" smtClean="0"/>
              <a:t>…</a:t>
            </a:r>
            <a:r>
              <a:rPr lang="ru-RU" dirty="0" err="1" smtClean="0"/>
              <a:t>ка</a:t>
            </a:r>
            <a:r>
              <a:rPr lang="ru-RU" dirty="0" smtClean="0"/>
              <a:t> ржа…</a:t>
            </a:r>
            <a:r>
              <a:rPr lang="ru-RU" dirty="0" err="1" smtClean="0"/>
              <a:t>ая</a:t>
            </a:r>
            <a:r>
              <a:rPr lang="ru-RU" dirty="0" smtClean="0"/>
              <a:t>.</a:t>
            </a:r>
          </a:p>
          <a:p>
            <a:pPr lvl="0"/>
            <a:r>
              <a:rPr lang="ru-RU" dirty="0" err="1" smtClean="0"/>
              <a:t>Пиро</a:t>
            </a:r>
            <a:r>
              <a:rPr lang="ru-RU" dirty="0" smtClean="0"/>
              <a:t>..</a:t>
            </a:r>
            <a:r>
              <a:rPr lang="ru-RU" dirty="0" err="1" smtClean="0"/>
              <a:t>ки</a:t>
            </a:r>
            <a:r>
              <a:rPr lang="ru-RU" dirty="0" smtClean="0"/>
              <a:t>  жаре..</a:t>
            </a:r>
            <a:r>
              <a:rPr lang="ru-RU" dirty="0" err="1" smtClean="0"/>
              <a:t>ые</a:t>
            </a:r>
            <a:r>
              <a:rPr lang="ru-RU" dirty="0" smtClean="0"/>
              <a:t>.</a:t>
            </a:r>
          </a:p>
          <a:p>
            <a:pPr lvl="0"/>
            <a:r>
              <a:rPr lang="ru-RU" dirty="0" smtClean="0"/>
              <a:t>Лосось </a:t>
            </a:r>
            <a:r>
              <a:rPr lang="ru-RU" dirty="0" err="1" smtClean="0"/>
              <a:t>копчё</a:t>
            </a:r>
            <a:r>
              <a:rPr lang="ru-RU" dirty="0" smtClean="0"/>
              <a:t>..</a:t>
            </a:r>
            <a:r>
              <a:rPr lang="ru-RU" dirty="0" err="1" smtClean="0"/>
              <a:t>ый</a:t>
            </a:r>
            <a:r>
              <a:rPr lang="ru-RU" dirty="0" smtClean="0"/>
              <a:t> с пряностями.</a:t>
            </a:r>
          </a:p>
          <a:p>
            <a:pPr lvl="0"/>
            <a:r>
              <a:rPr lang="ru-RU" dirty="0" smtClean="0"/>
              <a:t> </a:t>
            </a:r>
            <a:r>
              <a:rPr lang="ru-RU" dirty="0" smtClean="0"/>
              <a:t>Компот </a:t>
            </a:r>
            <a:r>
              <a:rPr lang="ru-RU" dirty="0" smtClean="0"/>
              <a:t>груш…вый.</a:t>
            </a:r>
          </a:p>
          <a:p>
            <a:pPr lvl="0"/>
            <a:r>
              <a:rPr lang="ru-RU" dirty="0" smtClean="0"/>
              <a:t>            Кисель </a:t>
            </a:r>
            <a:r>
              <a:rPr lang="ru-RU" dirty="0" smtClean="0"/>
              <a:t>клюкве…</a:t>
            </a:r>
            <a:r>
              <a:rPr lang="ru-RU" dirty="0" err="1" smtClean="0"/>
              <a:t>ый</a:t>
            </a:r>
            <a:r>
              <a:rPr lang="ru-RU" dirty="0" smtClean="0"/>
              <a:t>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68412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B050"/>
                </a:solidFill>
              </a:rPr>
              <a:t>Приём</a:t>
            </a:r>
            <a:br>
              <a:rPr lang="ru-RU" dirty="0" smtClean="0">
                <a:solidFill>
                  <a:srgbClr val="00B050"/>
                </a:solidFill>
              </a:rPr>
            </a:br>
            <a:r>
              <a:rPr lang="ru-RU" dirty="0" smtClean="0">
                <a:solidFill>
                  <a:srgbClr val="00B050"/>
                </a:solidFill>
              </a:rPr>
              <a:t>«Рефлексивное сочинение»</a:t>
            </a: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- Сначала мы рассуждали так…</a:t>
            </a:r>
          </a:p>
          <a:p>
            <a:r>
              <a:rPr lang="ru-RU" dirty="0" smtClean="0"/>
              <a:t>- Потом мы столкнулись с проблемой…</a:t>
            </a:r>
          </a:p>
          <a:p>
            <a:r>
              <a:rPr lang="ru-RU" dirty="0" smtClean="0"/>
              <a:t>- Затем мы сравнивали (делали)…</a:t>
            </a:r>
          </a:p>
          <a:p>
            <a:r>
              <a:rPr lang="ru-RU" dirty="0" smtClean="0"/>
              <a:t>- Мы увидели (поняли)…. Значит…</a:t>
            </a:r>
          </a:p>
          <a:p>
            <a:r>
              <a:rPr lang="ru-RU" dirty="0" smtClean="0"/>
              <a:t>- Теперь мы знаем, что…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B050"/>
                </a:solidFill>
              </a:rPr>
              <a:t>Деловая игра «Учитель»</a:t>
            </a: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- Что такое синтаксис?</a:t>
            </a:r>
          </a:p>
          <a:p>
            <a:r>
              <a:rPr lang="ru-RU" dirty="0" smtClean="0"/>
              <a:t>- Почему в слове «цирк» после </a:t>
            </a:r>
            <a:r>
              <a:rPr lang="ru-RU" i="1" dirty="0" err="1" smtClean="0"/>
              <a:t>ц</a:t>
            </a:r>
            <a:r>
              <a:rPr lang="ru-RU" i="1" dirty="0" smtClean="0"/>
              <a:t> </a:t>
            </a:r>
            <a:r>
              <a:rPr lang="ru-RU" dirty="0" smtClean="0"/>
              <a:t>пишется </a:t>
            </a:r>
            <a:r>
              <a:rPr lang="ru-RU" dirty="0" smtClean="0"/>
              <a:t>буква </a:t>
            </a:r>
            <a:r>
              <a:rPr lang="ru-RU" i="1" dirty="0" smtClean="0"/>
              <a:t>и</a:t>
            </a:r>
            <a:r>
              <a:rPr lang="ru-RU" dirty="0" smtClean="0"/>
              <a:t>, а в слове «красавицы» -  </a:t>
            </a:r>
            <a:r>
              <a:rPr lang="ru-RU" i="1" dirty="0" err="1" smtClean="0"/>
              <a:t>ы</a:t>
            </a:r>
            <a:r>
              <a:rPr lang="ru-RU" dirty="0" smtClean="0"/>
              <a:t>?</a:t>
            </a:r>
          </a:p>
          <a:p>
            <a:r>
              <a:rPr lang="ru-RU" i="1" dirty="0" smtClean="0"/>
              <a:t> </a:t>
            </a:r>
            <a:r>
              <a:rPr lang="ru-RU" dirty="0" smtClean="0"/>
              <a:t>Какое слово лишнее?</a:t>
            </a:r>
          </a:p>
          <a:p>
            <a:pPr>
              <a:buNone/>
            </a:pPr>
            <a:r>
              <a:rPr lang="ru-RU" i="1" dirty="0" smtClean="0"/>
              <a:t> </a:t>
            </a:r>
            <a:r>
              <a:rPr lang="ru-RU" i="1" dirty="0" smtClean="0"/>
              <a:t>     Мозоль</a:t>
            </a:r>
            <a:r>
              <a:rPr lang="ru-RU" i="1" dirty="0" smtClean="0"/>
              <a:t>, тюль, </a:t>
            </a:r>
            <a:r>
              <a:rPr lang="ru-RU" i="1" dirty="0" smtClean="0"/>
              <a:t>шампунь, кофе.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428604"/>
            <a:ext cx="8229600" cy="107157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B050"/>
                </a:solidFill>
              </a:rPr>
              <a:t>Игра – соревнование </a:t>
            </a:r>
            <a:br>
              <a:rPr lang="ru-RU" dirty="0" smtClean="0">
                <a:solidFill>
                  <a:srgbClr val="00B050"/>
                </a:solidFill>
              </a:rPr>
            </a:br>
            <a:r>
              <a:rPr lang="ru-RU" dirty="0" smtClean="0">
                <a:solidFill>
                  <a:srgbClr val="00B050"/>
                </a:solidFill>
              </a:rPr>
              <a:t>«Орфографический Олимп»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pPr>
              <a:buNone/>
            </a:pPr>
            <a:r>
              <a:rPr lang="ru-RU" dirty="0" smtClean="0"/>
              <a:t>                   Ш…</a:t>
            </a:r>
            <a:r>
              <a:rPr lang="ru-RU" dirty="0" err="1" smtClean="0"/>
              <a:t>рох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              </a:t>
            </a:r>
            <a:r>
              <a:rPr lang="ru-RU" dirty="0" smtClean="0"/>
              <a:t>О</a:t>
            </a:r>
            <a:r>
              <a:rPr lang="ru-RU" dirty="0" smtClean="0"/>
              <a:t>з…</a:t>
            </a:r>
            <a:r>
              <a:rPr lang="ru-RU" dirty="0" err="1" smtClean="0"/>
              <a:t>рить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          Трескуч…</a:t>
            </a:r>
          </a:p>
          <a:p>
            <a:pPr>
              <a:buNone/>
            </a:pPr>
            <a:r>
              <a:rPr lang="ru-RU" dirty="0" smtClean="0"/>
              <a:t>       </a:t>
            </a:r>
            <a:r>
              <a:rPr lang="ru-RU" dirty="0" err="1" smtClean="0"/>
              <a:t>Реч</a:t>
            </a:r>
            <a:r>
              <a:rPr lang="ru-RU" dirty="0" smtClean="0"/>
              <a:t>…</a:t>
            </a:r>
            <a:r>
              <a:rPr lang="ru-RU" dirty="0" err="1" smtClean="0"/>
              <a:t>нка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   Д…</a:t>
            </a:r>
            <a:r>
              <a:rPr lang="ru-RU" dirty="0" err="1" smtClean="0"/>
              <a:t>лина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pPr>
              <a:buNone/>
            </a:pPr>
            <a:r>
              <a:rPr lang="ru-RU" dirty="0" smtClean="0"/>
              <a:t>          </a:t>
            </a:r>
            <a:r>
              <a:rPr lang="ru-RU" dirty="0" err="1" smtClean="0"/>
              <a:t>Кле</a:t>
            </a:r>
            <a:r>
              <a:rPr lang="ru-RU" dirty="0" smtClean="0"/>
              <a:t>..т</a:t>
            </a:r>
          </a:p>
          <a:p>
            <a:pPr>
              <a:buNone/>
            </a:pPr>
            <a:r>
              <a:rPr lang="ru-RU" dirty="0" smtClean="0"/>
              <a:t>            Ж…</a:t>
            </a:r>
            <a:r>
              <a:rPr lang="ru-RU" dirty="0" err="1" smtClean="0"/>
              <a:t>лтый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               Стекля…</a:t>
            </a:r>
            <a:r>
              <a:rPr lang="ru-RU" dirty="0" err="1" smtClean="0"/>
              <a:t>ый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 </a:t>
            </a:r>
            <a:r>
              <a:rPr lang="ru-RU" dirty="0" smtClean="0"/>
              <a:t>                   Груш..вый</a:t>
            </a:r>
          </a:p>
          <a:p>
            <a:pPr>
              <a:buNone/>
            </a:pPr>
            <a:r>
              <a:rPr lang="ru-RU" dirty="0" smtClean="0"/>
              <a:t> </a:t>
            </a:r>
            <a:r>
              <a:rPr lang="ru-RU" dirty="0" smtClean="0"/>
              <a:t>                      Сл…пались</a:t>
            </a:r>
            <a:endParaRPr lang="ru-RU" dirty="0"/>
          </a:p>
        </p:txBody>
      </p:sp>
      <p:pic>
        <p:nvPicPr>
          <p:cNvPr id="6" name="Рисунок 5" descr="mini_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071934" y="1571612"/>
            <a:ext cx="1498539" cy="113046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042"/>
            <a:ext cx="8229600" cy="917596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B050"/>
                </a:solidFill>
              </a:rPr>
              <a:t>Приём </a:t>
            </a:r>
            <a:br>
              <a:rPr lang="ru-RU" dirty="0" smtClean="0">
                <a:solidFill>
                  <a:srgbClr val="00B050"/>
                </a:solidFill>
              </a:rPr>
            </a:br>
            <a:r>
              <a:rPr lang="ru-RU" dirty="0" smtClean="0">
                <a:solidFill>
                  <a:srgbClr val="00B050"/>
                </a:solidFill>
              </a:rPr>
              <a:t>«Плюс – минус – интересно»</a:t>
            </a:r>
            <a:endParaRPr lang="ru-RU" dirty="0">
              <a:solidFill>
                <a:srgbClr val="00B050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642909" y="2071678"/>
          <a:ext cx="8072495" cy="252746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19394"/>
                <a:gridCol w="2619394"/>
                <a:gridCol w="2833707"/>
              </a:tblGrid>
              <a:tr h="607223"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Плюс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Минус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Интересно</a:t>
                      </a:r>
                      <a:endParaRPr lang="ru-RU" sz="2800" dirty="0"/>
                    </a:p>
                  </a:txBody>
                  <a:tcPr/>
                </a:tc>
              </a:tr>
              <a:tr h="607223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Записывается всё, что понравилось на уроке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Записывается всё, что не понравилось или оказалось непонятным 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Вписываются  интересные факты</a:t>
                      </a:r>
                      <a:endParaRPr lang="ru-RU" sz="24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500042"/>
            <a:ext cx="8229600" cy="1143008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B050"/>
                </a:solidFill>
              </a:rPr>
              <a:t>Приём</a:t>
            </a:r>
            <a:br>
              <a:rPr lang="ru-RU" dirty="0" smtClean="0">
                <a:solidFill>
                  <a:srgbClr val="00B050"/>
                </a:solidFill>
              </a:rPr>
            </a:br>
            <a:r>
              <a:rPr lang="ru-RU" dirty="0" smtClean="0">
                <a:solidFill>
                  <a:srgbClr val="00B050"/>
                </a:solidFill>
              </a:rPr>
              <a:t>«Незаконченное предложение»</a:t>
            </a: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1. Сегодня </a:t>
            </a:r>
            <a:r>
              <a:rPr lang="ru-RU" dirty="0" smtClean="0"/>
              <a:t>я узнал…</a:t>
            </a:r>
          </a:p>
          <a:p>
            <a:r>
              <a:rPr lang="ru-RU" dirty="0" smtClean="0"/>
              <a:t>2. Я понял, что…</a:t>
            </a:r>
          </a:p>
          <a:p>
            <a:r>
              <a:rPr lang="ru-RU" dirty="0" smtClean="0"/>
              <a:t>3. Теперь я могу…</a:t>
            </a:r>
          </a:p>
          <a:p>
            <a:r>
              <a:rPr lang="ru-RU" dirty="0" smtClean="0"/>
              <a:t>4. Было трудно…</a:t>
            </a:r>
          </a:p>
          <a:p>
            <a:r>
              <a:rPr lang="ru-RU" dirty="0" smtClean="0"/>
              <a:t>5. Урок дал мне для жизни…</a:t>
            </a:r>
          </a:p>
          <a:p>
            <a:r>
              <a:rPr lang="ru-RU" dirty="0" smtClean="0"/>
              <a:t>6. У меня получилось…</a:t>
            </a:r>
          </a:p>
          <a:p>
            <a:r>
              <a:rPr lang="ru-RU" dirty="0" smtClean="0"/>
              <a:t>         7</a:t>
            </a:r>
            <a:r>
              <a:rPr lang="ru-RU" dirty="0" smtClean="0"/>
              <a:t>. Я научился…</a:t>
            </a:r>
          </a:p>
          <a:p>
            <a:r>
              <a:rPr lang="ru-RU" dirty="0" smtClean="0"/>
              <a:t>           8</a:t>
            </a:r>
            <a:r>
              <a:rPr lang="ru-RU" dirty="0" smtClean="0"/>
              <a:t>. Мне захотелось…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1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C00000"/>
      </a:hlink>
      <a:folHlink>
        <a:srgbClr val="FAC08F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54</TotalTime>
  <Words>366</Words>
  <Application>Microsoft Office PowerPoint</Application>
  <PresentationFormat>Экран (4:3)</PresentationFormat>
  <Paragraphs>67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Слайд 1</vt:lpstr>
      <vt:lpstr>Интерактивные приёмы обучения –</vt:lpstr>
      <vt:lpstr>Приём «Корректор»</vt:lpstr>
      <vt:lpstr>Приём «Корректор»</vt:lpstr>
      <vt:lpstr>Приём «Рефлексивное сочинение»</vt:lpstr>
      <vt:lpstr>Деловая игра «Учитель»</vt:lpstr>
      <vt:lpstr>Игра – соревнование  «Орфографический Олимп»</vt:lpstr>
      <vt:lpstr>Приём  «Плюс – минус – интересно»</vt:lpstr>
      <vt:lpstr>Приём «Незаконченное предложение»</vt:lpstr>
      <vt:lpstr>Приём «Комплимент»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</dc:creator>
  <cp:lastModifiedBy>User</cp:lastModifiedBy>
  <cp:revision>9</cp:revision>
  <dcterms:created xsi:type="dcterms:W3CDTF">2013-08-20T23:50:31Z</dcterms:created>
  <dcterms:modified xsi:type="dcterms:W3CDTF">2016-04-15T14:13:23Z</dcterms:modified>
</cp:coreProperties>
</file>