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4" r:id="rId3"/>
    <p:sldId id="268" r:id="rId4"/>
    <p:sldId id="260" r:id="rId5"/>
    <p:sldId id="261" r:id="rId6"/>
    <p:sldId id="262" r:id="rId7"/>
    <p:sldId id="263" r:id="rId8"/>
    <p:sldId id="270" r:id="rId9"/>
    <p:sldId id="271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226567"/>
          </a:xfrm>
        </p:spPr>
        <p:txBody>
          <a:bodyPr>
            <a:noAutofit/>
          </a:bodyPr>
          <a:lstStyle/>
          <a:p>
            <a:pPr algn="ctr"/>
            <a:r>
              <a:rPr lang="ru-RU" sz="7200" dirty="0" err="1" smtClean="0"/>
              <a:t>Капалуха</a:t>
            </a:r>
            <a:r>
              <a:rPr lang="ru-RU" sz="7200" dirty="0" smtClean="0"/>
              <a:t> 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3933056"/>
            <a:ext cx="4419600" cy="867544"/>
          </a:xfrm>
        </p:spPr>
        <p:txBody>
          <a:bodyPr>
            <a:normAutofit/>
          </a:bodyPr>
          <a:lstStyle/>
          <a:p>
            <a:pPr algn="r"/>
            <a:r>
              <a:rPr lang="ru-RU" sz="3200" dirty="0" smtClean="0"/>
              <a:t>В.П. А </a:t>
            </a:r>
            <a:r>
              <a:rPr lang="ru-RU" sz="3200" dirty="0" err="1" smtClean="0"/>
              <a:t>стафьев</a:t>
            </a:r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3686278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620688"/>
            <a:ext cx="8305800" cy="5472608"/>
          </a:xfrm>
        </p:spPr>
        <p:txBody>
          <a:bodyPr>
            <a:normAutofit/>
          </a:bodyPr>
          <a:lstStyle/>
          <a:p>
            <a:r>
              <a:rPr lang="ru-RU" b="0" dirty="0">
                <a:solidFill>
                  <a:srgbClr val="212121"/>
                </a:solidFill>
                <a:latin typeface="Roboto"/>
              </a:rPr>
              <a:t>Гнездо разорять - себя убивать</a:t>
            </a:r>
            <a:r>
              <a:rPr lang="ru-RU" b="0" dirty="0" smtClean="0">
                <a:solidFill>
                  <a:srgbClr val="212121"/>
                </a:solidFill>
                <a:latin typeface="Roboto"/>
              </a:rPr>
              <a:t>.</a:t>
            </a:r>
            <a:br>
              <a:rPr lang="ru-RU" b="0" dirty="0" smtClean="0">
                <a:solidFill>
                  <a:srgbClr val="212121"/>
                </a:solidFill>
                <a:latin typeface="Roboto"/>
              </a:rPr>
            </a:br>
            <a:r>
              <a:rPr lang="ru-RU" b="0" dirty="0">
                <a:solidFill>
                  <a:srgbClr val="212121"/>
                </a:solidFill>
                <a:latin typeface="Roboto"/>
              </a:rPr>
              <a:t/>
            </a:r>
            <a:br>
              <a:rPr lang="ru-RU" b="0" dirty="0">
                <a:solidFill>
                  <a:srgbClr val="212121"/>
                </a:solidFill>
                <a:latin typeface="Roboto"/>
              </a:rPr>
            </a:br>
            <a:r>
              <a:rPr lang="ru-RU" b="0" dirty="0">
                <a:solidFill>
                  <a:srgbClr val="212121"/>
                </a:solidFill>
                <a:latin typeface="Roboto"/>
              </a:rPr>
              <a:t/>
            </a:r>
            <a:br>
              <a:rPr lang="ru-RU" b="0" dirty="0">
                <a:solidFill>
                  <a:srgbClr val="212121"/>
                </a:solidFill>
                <a:latin typeface="Roboto"/>
              </a:rPr>
            </a:br>
            <a:r>
              <a:rPr lang="ru-RU" b="0" dirty="0">
                <a:solidFill>
                  <a:srgbClr val="212121"/>
                </a:solidFill>
                <a:latin typeface="Roboto"/>
              </a:rPr>
              <a:t>Добра мать для своих детей, а Земля для всех людей</a:t>
            </a:r>
            <a:r>
              <a:rPr lang="ru-RU" b="0" dirty="0" smtClean="0">
                <a:solidFill>
                  <a:srgbClr val="212121"/>
                </a:solidFill>
                <a:latin typeface="Roboto"/>
              </a:rPr>
              <a:t>.</a:t>
            </a:r>
            <a:br>
              <a:rPr lang="ru-RU" b="0" dirty="0" smtClean="0">
                <a:solidFill>
                  <a:srgbClr val="212121"/>
                </a:solidFill>
                <a:latin typeface="Roboto"/>
              </a:rPr>
            </a:br>
            <a:r>
              <a:rPr lang="ru-RU" b="0" dirty="0">
                <a:solidFill>
                  <a:srgbClr val="212121"/>
                </a:solidFill>
                <a:latin typeface="Roboto"/>
              </a:rPr>
              <a:t/>
            </a:r>
            <a:br>
              <a:rPr lang="ru-RU" b="0" dirty="0">
                <a:solidFill>
                  <a:srgbClr val="212121"/>
                </a:solidFill>
                <a:latin typeface="Roboto"/>
              </a:rPr>
            </a:br>
            <a:r>
              <a:rPr lang="ru-RU" b="0" dirty="0">
                <a:solidFill>
                  <a:srgbClr val="212121"/>
                </a:solidFill>
                <a:latin typeface="Roboto"/>
              </a:rPr>
              <a:t>Мала пташка и та своё гнездо бережёт.</a:t>
            </a:r>
            <a:br>
              <a:rPr lang="ru-RU" b="0" dirty="0">
                <a:solidFill>
                  <a:srgbClr val="212121"/>
                </a:solidFill>
                <a:latin typeface="Roboto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5523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Глухарь, </a:t>
            </a:r>
            <a:r>
              <a:rPr lang="ru-RU" sz="4400" dirty="0" err="1" smtClean="0"/>
              <a:t>глухарка</a:t>
            </a:r>
            <a:r>
              <a:rPr lang="ru-RU" sz="4400" dirty="0" smtClean="0"/>
              <a:t>, </a:t>
            </a:r>
            <a:r>
              <a:rPr lang="ru-RU" sz="4400" dirty="0" err="1" smtClean="0"/>
              <a:t>капалуха</a:t>
            </a:r>
            <a:endParaRPr lang="ru-RU" sz="4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5184576" cy="3700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08104" y="2204864"/>
            <a:ext cx="3456384" cy="225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1127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904656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Helvetica Neue"/>
              </a:rPr>
              <a:t>пастьба́                                </a:t>
            </a:r>
            <a:r>
              <a:rPr lang="ru-RU" sz="28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Helvetica Neue"/>
              </a:rPr>
              <a:t>про</a:t>
            </a:r>
            <a:r>
              <a:rPr lang="ru-RU" sz="28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́</a:t>
            </a:r>
            <a:r>
              <a:rPr lang="ru-RU" sz="28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Helvetica Neue"/>
              </a:rPr>
              <a:t>сека</a:t>
            </a:r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Helvetica Neue"/>
              </a:rPr>
              <a:t>   </a:t>
            </a:r>
          </a:p>
          <a:p>
            <a:pPr marL="0" indent="0">
              <a:buNone/>
            </a:pPr>
            <a:r>
              <a:rPr lang="ru-RU" sz="28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Helvetica Neue"/>
              </a:rPr>
              <a:t>вале</a:t>
            </a:r>
            <a:r>
              <a:rPr lang="ru-RU" sz="28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́</a:t>
            </a:r>
            <a:r>
              <a:rPr lang="ru-RU" sz="28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Helvetica Neue"/>
              </a:rPr>
              <a:t>жник</a:t>
            </a:r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Helvetica Neue"/>
              </a:rPr>
              <a:t>                             </a:t>
            </a:r>
            <a:r>
              <a:rPr lang="ru-RU" sz="28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Helvetica Neue"/>
              </a:rPr>
              <a:t>озира</a:t>
            </a:r>
            <a:r>
              <a:rPr lang="ru-RU" sz="28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́</a:t>
            </a:r>
            <a:r>
              <a:rPr lang="ru-RU" sz="28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Helvetica Neue"/>
              </a:rPr>
              <a:t>ться</a:t>
            </a:r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Helvetica Neue"/>
              </a:rPr>
              <a:t>  </a:t>
            </a:r>
          </a:p>
          <a:p>
            <a:pPr marL="0" indent="0">
              <a:buNone/>
            </a:pPr>
            <a:r>
              <a:rPr lang="ru-RU" sz="28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Helvetica Neue"/>
              </a:rPr>
              <a:t>па</a:t>
            </a:r>
            <a:r>
              <a:rPr lang="ru-RU" sz="28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́</a:t>
            </a:r>
            <a:r>
              <a:rPr lang="ru-RU" sz="28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Helvetica Neue"/>
              </a:rPr>
              <a:t>поротник</a:t>
            </a:r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Helvetica Neue"/>
              </a:rPr>
              <a:t>                         </a:t>
            </a:r>
            <a:r>
              <a:rPr lang="ru-RU" sz="28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Helvetica Neue"/>
              </a:rPr>
              <a:t>напру</a:t>
            </a:r>
            <a:r>
              <a:rPr lang="ru-RU" sz="28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́</a:t>
            </a:r>
            <a:r>
              <a:rPr lang="ru-RU" sz="28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Helvetica Neue"/>
              </a:rPr>
              <a:t>жены</a:t>
            </a:r>
            <a:endParaRPr lang="ru-RU" sz="2800" b="1" dirty="0" smtClean="0">
              <a:solidFill>
                <a:schemeClr val="accent2">
                  <a:lumMod val="40000"/>
                  <a:lumOff val="60000"/>
                </a:schemeClr>
              </a:solidFill>
              <a:latin typeface="Helvetica Neue"/>
            </a:endParaRPr>
          </a:p>
          <a:p>
            <a:pPr marL="1417320" lvl="5" indent="0">
              <a:buNone/>
            </a:pPr>
            <a:r>
              <a:rPr lang="ru-RU" sz="32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покоро</a:t>
            </a:r>
            <a:r>
              <a:rPr lang="ru-RU" sz="32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́</a:t>
            </a:r>
            <a:r>
              <a:rPr lang="ru-RU" sz="32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бленные</a:t>
            </a:r>
            <a:r>
              <a:rPr lang="ru-RU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леса</a:t>
            </a:r>
          </a:p>
          <a:p>
            <a:pPr marL="1417320" lvl="5" indent="0">
              <a:buNone/>
            </a:pPr>
            <a:r>
              <a:rPr lang="ru-RU" sz="32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редкола</a:t>
            </a:r>
            <a:r>
              <a:rPr lang="ru-RU" sz="32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́</a:t>
            </a:r>
            <a:r>
              <a:rPr lang="ru-RU" sz="32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пые</a:t>
            </a:r>
            <a:r>
              <a:rPr lang="ru-RU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ели </a:t>
            </a:r>
          </a:p>
          <a:p>
            <a:pPr marL="1417320" lvl="5" indent="0">
              <a:buNone/>
            </a:pPr>
            <a:r>
              <a:rPr lang="ru-RU" sz="32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ро</a:t>
            </a:r>
            <a:r>
              <a:rPr lang="ru-RU" sz="32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́</a:t>
            </a:r>
            <a:r>
              <a:rPr lang="ru-RU" sz="32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бкая</a:t>
            </a:r>
            <a:r>
              <a:rPr lang="ru-RU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листва</a:t>
            </a:r>
          </a:p>
          <a:p>
            <a:pPr marL="1417320" lvl="5" indent="0">
              <a:buNone/>
            </a:pPr>
            <a:r>
              <a:rPr lang="ru-RU" sz="32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ощу</a:t>
            </a:r>
            <a:r>
              <a:rPr lang="ru-RU" sz="32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́</a:t>
            </a:r>
            <a:r>
              <a:rPr lang="ru-RU" sz="32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пывать</a:t>
            </a:r>
            <a:r>
              <a:rPr lang="ru-RU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глазами</a:t>
            </a:r>
          </a:p>
          <a:p>
            <a:pPr marL="1417320" lvl="5" indent="0">
              <a:buNone/>
            </a:pPr>
            <a:r>
              <a:rPr lang="ru-RU" sz="32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закостене</a:t>
            </a:r>
            <a:r>
              <a:rPr lang="ru-RU" sz="32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́</a:t>
            </a:r>
            <a:r>
              <a:rPr lang="ru-RU" sz="32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лые</a:t>
            </a:r>
            <a:r>
              <a:rPr lang="ru-RU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крылья </a:t>
            </a:r>
          </a:p>
          <a:p>
            <a:pPr marL="1417320" lvl="5" indent="0">
              <a:buNone/>
            </a:pPr>
            <a:r>
              <a:rPr lang="ru-RU" sz="32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зарожда</a:t>
            </a:r>
            <a:r>
              <a:rPr lang="ru-RU" sz="32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́</a:t>
            </a:r>
            <a:r>
              <a:rPr lang="ru-RU" sz="32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ющимся</a:t>
            </a:r>
            <a:r>
              <a:rPr lang="ru-RU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птенцам</a:t>
            </a:r>
          </a:p>
          <a:p>
            <a:pPr marL="1417320" lvl="5" indent="0">
              <a:buNone/>
            </a:pPr>
            <a:r>
              <a:rPr lang="ru-RU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дрёмная плёнка</a:t>
            </a:r>
            <a:endParaRPr lang="ru-RU" sz="32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251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4365104"/>
            <a:ext cx="8305800" cy="1800200"/>
          </a:xfrm>
        </p:spPr>
        <p:txBody>
          <a:bodyPr>
            <a:normAutofit/>
          </a:bodyPr>
          <a:lstStyle/>
          <a:p>
            <a:r>
              <a:rPr lang="ru-RU" sz="2800" dirty="0"/>
              <a:t>Тайга </a:t>
            </a:r>
            <a:r>
              <a:rPr lang="ru-RU" sz="2800" dirty="0" smtClean="0"/>
              <a:t>поредела….</a:t>
            </a:r>
          </a:p>
          <a:p>
            <a:r>
              <a:rPr lang="ru-RU" sz="2800" dirty="0" smtClean="0"/>
              <a:t>…среди </a:t>
            </a:r>
            <a:r>
              <a:rPr lang="ru-RU" sz="2800" dirty="0" err="1"/>
              <a:t>редколапых</a:t>
            </a:r>
            <a:r>
              <a:rPr lang="ru-RU" sz="2800" dirty="0"/>
              <a:t> </a:t>
            </a:r>
            <a:r>
              <a:rPr lang="ru-RU" sz="2800" dirty="0" smtClean="0"/>
              <a:t>елей……</a:t>
            </a:r>
          </a:p>
          <a:p>
            <a:r>
              <a:rPr lang="ru-RU" sz="2800" dirty="0" smtClean="0"/>
              <a:t>…свитые </a:t>
            </a:r>
            <a:r>
              <a:rPr lang="ru-RU" sz="2800" dirty="0"/>
              <a:t>улитками ветви папоротник</a:t>
            </a:r>
            <a:r>
              <a:rPr lang="ru-RU" dirty="0"/>
              <a:t>.</a:t>
            </a:r>
          </a:p>
        </p:txBody>
      </p:sp>
      <p:pic>
        <p:nvPicPr>
          <p:cNvPr id="2050" name="Picture 2" descr="C:\Users\Администратор\Downloads\Taiga_0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60648"/>
            <a:ext cx="716879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798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85800" y="4437112"/>
            <a:ext cx="8172400" cy="1800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…втянулось </a:t>
            </a:r>
            <a:r>
              <a:rPr lang="ru-RU" sz="3200" dirty="0"/>
              <a:t>на </a:t>
            </a:r>
            <a:r>
              <a:rPr lang="ru-RU" sz="3200" dirty="0" smtClean="0"/>
              <a:t>… просеку</a:t>
            </a:r>
            <a:r>
              <a:rPr lang="ru-RU" sz="3200" dirty="0"/>
              <a:t>. </a:t>
            </a:r>
            <a:br>
              <a:rPr lang="ru-RU" sz="3200" dirty="0"/>
            </a:br>
            <a:r>
              <a:rPr lang="ru-RU" sz="3200" dirty="0" smtClean="0"/>
              <a:t>… мы , </a:t>
            </a:r>
            <a:r>
              <a:rPr lang="ru-RU" sz="3200" dirty="0"/>
              <a:t>шли медленно </a:t>
            </a:r>
            <a:r>
              <a:rPr lang="ru-RU" sz="3200" dirty="0" smtClean="0"/>
              <a:t>….через </a:t>
            </a:r>
            <a:r>
              <a:rPr lang="ru-RU" sz="3200" dirty="0"/>
              <a:t>сучковатый валежник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1026" name="Picture 2" descr="C:\Users\Администратор\Downloads\20097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9218" y="116632"/>
            <a:ext cx="626250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885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81000" y="4509119"/>
            <a:ext cx="8763000" cy="1728191"/>
          </a:xfrm>
        </p:spPr>
        <p:txBody>
          <a:bodyPr>
            <a:noAutofit/>
          </a:bodyPr>
          <a:lstStyle/>
          <a:p>
            <a:r>
              <a:rPr lang="ru-RU" sz="2800" dirty="0"/>
              <a:t>В одном месте </a:t>
            </a:r>
            <a:r>
              <a:rPr lang="ru-RU" sz="2800" dirty="0" smtClean="0"/>
              <a:t>…бугорочек, затянутый …..черничником.</a:t>
            </a:r>
          </a:p>
          <a:p>
            <a:r>
              <a:rPr lang="ru-RU" sz="2800" dirty="0" smtClean="0"/>
              <a:t>Потом </a:t>
            </a:r>
            <a:r>
              <a:rPr lang="ru-RU" sz="2800" dirty="0"/>
              <a:t>ягодка </a:t>
            </a:r>
            <a:r>
              <a:rPr lang="ru-RU" sz="2800" dirty="0" smtClean="0"/>
              <a:t>….. </a:t>
            </a:r>
            <a:r>
              <a:rPr lang="ru-RU" sz="2800" dirty="0"/>
              <a:t>сделается чёрной с седоватым налётом.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857317"/>
            <a:ext cx="3573132" cy="253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5688632" cy="3965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4466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585415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427983" y="3610410"/>
            <a:ext cx="3816424" cy="257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04664"/>
            <a:ext cx="3707904" cy="27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984285"/>
            <a:ext cx="2736304" cy="2125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7056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8305800" cy="3168351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1.Дорога к  летнюю пастьбу</a:t>
            </a:r>
          </a:p>
          <a:p>
            <a:r>
              <a:rPr lang="ru-RU" sz="4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2.Переполох на пути</a:t>
            </a:r>
          </a:p>
          <a:p>
            <a:r>
              <a:rPr lang="ru-RU" sz="4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3.Бесстрашная </a:t>
            </a:r>
            <a:r>
              <a:rPr lang="ru-RU" sz="4000" dirty="0" err="1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капалуха</a:t>
            </a:r>
            <a:endParaRPr lang="ru-RU" sz="4000" dirty="0" smtClean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r>
              <a:rPr lang="ru-RU" sz="4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4.Снова в гнезде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332656"/>
            <a:ext cx="7848872" cy="792088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План рассказа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87035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340768"/>
            <a:ext cx="3048400" cy="3240360"/>
          </a:xfrm>
        </p:spPr>
        <p:txBody>
          <a:bodyPr>
            <a:normAutofit/>
          </a:bodyPr>
          <a:lstStyle/>
          <a:p>
            <a:r>
              <a:rPr lang="ru-RU" dirty="0" smtClean="0"/>
              <a:t>Заботливая</a:t>
            </a:r>
            <a:br>
              <a:rPr lang="ru-RU" dirty="0" smtClean="0"/>
            </a:br>
            <a:r>
              <a:rPr lang="ru-RU" dirty="0" smtClean="0"/>
              <a:t>смелая</a:t>
            </a:r>
            <a:br>
              <a:rPr lang="ru-RU" dirty="0" smtClean="0"/>
            </a:br>
            <a:r>
              <a:rPr lang="ru-RU" dirty="0" smtClean="0"/>
              <a:t>отважная</a:t>
            </a:r>
            <a:br>
              <a:rPr lang="ru-RU" dirty="0" smtClean="0"/>
            </a:br>
            <a:r>
              <a:rPr lang="ru-RU" dirty="0" smtClean="0"/>
              <a:t>бесстрашная</a:t>
            </a:r>
            <a:br>
              <a:rPr lang="ru-RU" dirty="0" smtClean="0"/>
            </a:br>
            <a:r>
              <a:rPr lang="ru-RU" dirty="0" smtClean="0"/>
              <a:t>преданная</a:t>
            </a:r>
            <a:br>
              <a:rPr lang="ru-RU" dirty="0" smtClean="0"/>
            </a:br>
            <a:r>
              <a:rPr lang="ru-RU" dirty="0" smtClean="0"/>
              <a:t>самоотверженная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9892460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448</TotalTime>
  <Words>92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Паркет</vt:lpstr>
      <vt:lpstr>Капалуха </vt:lpstr>
      <vt:lpstr>Глухарь, глухарка, капалуха</vt:lpstr>
      <vt:lpstr>Словарная работа</vt:lpstr>
      <vt:lpstr>Презентация PowerPoint</vt:lpstr>
      <vt:lpstr>Презентация PowerPoint</vt:lpstr>
      <vt:lpstr>Презентация PowerPoint</vt:lpstr>
      <vt:lpstr>Презентация PowerPoint</vt:lpstr>
      <vt:lpstr>План рассказа</vt:lpstr>
      <vt:lpstr>Заботливая смелая отважная бесстрашная преданная самоотверженная</vt:lpstr>
      <vt:lpstr>Гнездо разорять - себя убивать.   Добра мать для своих детей, а Земля для всех людей.  Мала пташка и та своё гнездо бережёт.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Капалуха</dc:title>
  <dc:creator>Администратор</dc:creator>
  <cp:lastModifiedBy>User</cp:lastModifiedBy>
  <cp:revision>28</cp:revision>
  <dcterms:created xsi:type="dcterms:W3CDTF">2019-02-16T13:38:14Z</dcterms:created>
  <dcterms:modified xsi:type="dcterms:W3CDTF">2022-04-17T18:45:01Z</dcterms:modified>
</cp:coreProperties>
</file>