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3.jpg" ContentType="image/png"/>
  <Override PartName="/ppt/media/image8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EC8A-4D83-46C8-A909-EA1A16A272C0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6CA5F-D7EA-48EB-97DC-CD3CE65C18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6722"/>
      </p:ext>
    </p:extLst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EC8A-4D83-46C8-A909-EA1A16A272C0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6CA5F-D7EA-48EB-97DC-CD3CE65C18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848306"/>
      </p:ext>
    </p:extLst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EC8A-4D83-46C8-A909-EA1A16A272C0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6CA5F-D7EA-48EB-97DC-CD3CE65C18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15227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EC8A-4D83-46C8-A909-EA1A16A272C0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6CA5F-D7EA-48EB-97DC-CD3CE65C18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876181"/>
      </p:ext>
    </p:extLst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EC8A-4D83-46C8-A909-EA1A16A272C0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6CA5F-D7EA-48EB-97DC-CD3CE65C18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845840"/>
      </p:ext>
    </p:extLst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EC8A-4D83-46C8-A909-EA1A16A272C0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6CA5F-D7EA-48EB-97DC-CD3CE65C18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217919"/>
      </p:ext>
    </p:extLst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EC8A-4D83-46C8-A909-EA1A16A272C0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6CA5F-D7EA-48EB-97DC-CD3CE65C18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761250"/>
      </p:ext>
    </p:extLst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EC8A-4D83-46C8-A909-EA1A16A272C0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6CA5F-D7EA-48EB-97DC-CD3CE65C18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510863"/>
      </p:ext>
    </p:extLst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EC8A-4D83-46C8-A909-EA1A16A272C0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6CA5F-D7EA-48EB-97DC-CD3CE65C18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580570"/>
      </p:ext>
    </p:extLst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EC8A-4D83-46C8-A909-EA1A16A272C0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6CA5F-D7EA-48EB-97DC-CD3CE65C18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569555"/>
      </p:ext>
    </p:extLst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EC8A-4D83-46C8-A909-EA1A16A272C0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6CA5F-D7EA-48EB-97DC-CD3CE65C18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56438"/>
      </p:ext>
    </p:extLst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5EC8A-4D83-46C8-A909-EA1A16A272C0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6CA5F-D7EA-48EB-97DC-CD3CE65C18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023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fif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fif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55" y="105327"/>
            <a:ext cx="11874631" cy="65448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>
                <a:latin typeface="Monotype Corsiva" panose="03010101010201010101" pitchFamily="66" charset="0"/>
              </a:rPr>
              <a:t>«Средства музыкальной выразительности»</a:t>
            </a:r>
            <a:endParaRPr lang="ru-RU" sz="7200" b="1" dirty="0"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4400" dirty="0" smtClean="0">
              <a:latin typeface="Monotype Corsiva" panose="03010101010201010101" pitchFamily="66" charset="0"/>
            </a:endParaRPr>
          </a:p>
          <a:p>
            <a:r>
              <a:rPr lang="ru-RU" sz="4400" dirty="0" smtClean="0">
                <a:latin typeface="Monotype Corsiva" panose="03010101010201010101" pitchFamily="66" charset="0"/>
              </a:rPr>
              <a:t>Классный час</a:t>
            </a:r>
            <a:endParaRPr lang="ru-RU" sz="4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458292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Темп -</a:t>
            </a:r>
            <a:endParaRPr lang="ru-RU" sz="80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" r="2569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8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скорость движения в музыке </a:t>
            </a:r>
            <a:endParaRPr lang="ru-RU" sz="80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03463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Движения исполнителя 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-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движения, помогающие выразить эмоции</a:t>
            </a:r>
            <a:endParaRPr lang="ru-RU" sz="6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0" b="1052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4488798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Целостность произведения -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32" r="11032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7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с</a:t>
            </a:r>
            <a:r>
              <a:rPr lang="ru-RU" sz="72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ледование одной мысли</a:t>
            </a:r>
            <a:endParaRPr lang="ru-RU" sz="72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02135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Нюансировка - 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4" b="584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7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о</a:t>
            </a:r>
            <a:r>
              <a:rPr lang="ru-RU" sz="72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ттенок звучания</a:t>
            </a:r>
            <a:endParaRPr lang="ru-RU" sz="72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53761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55" y="105327"/>
            <a:ext cx="11874631" cy="65448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>
                <a:latin typeface="Monotype Corsiva" panose="03010101010201010101" pitchFamily="66" charset="0"/>
              </a:rPr>
              <a:t>«Средства музыкальной выразительности»</a:t>
            </a:r>
            <a:endParaRPr lang="ru-RU" sz="7200" b="1" dirty="0"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4400" dirty="0" smtClean="0">
              <a:latin typeface="Monotype Corsiva" panose="03010101010201010101" pitchFamily="66" charset="0"/>
            </a:endParaRPr>
          </a:p>
          <a:p>
            <a:r>
              <a:rPr lang="ru-RU" sz="4400" dirty="0" smtClean="0">
                <a:latin typeface="Monotype Corsiva" panose="03010101010201010101" pitchFamily="66" charset="0"/>
              </a:rPr>
              <a:t>Классный час</a:t>
            </a:r>
            <a:endParaRPr lang="ru-RU" sz="4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70207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29" y="0"/>
            <a:ext cx="11524341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722838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72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Динамика-</a:t>
            </a:r>
            <a:endParaRPr lang="ru-RU" sz="7200" dirty="0"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0" b="10520"/>
          <a:stretch>
            <a:fillRect/>
          </a:stretch>
        </p:blipFill>
        <p:spPr>
          <a:xfrm>
            <a:off x="5183187" y="457201"/>
            <a:ext cx="6468485" cy="6096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58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у</a:t>
            </a:r>
            <a:r>
              <a:rPr lang="ru-RU" sz="5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ровень </a:t>
            </a:r>
            <a:r>
              <a:rPr lang="ru-RU" sz="58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силы звучания и изменения этого уровня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109482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Аппликатура-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6" r="7996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способ </a:t>
            </a:r>
            <a:r>
              <a:rPr lang="ru-RU" sz="48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расположения и порядок чередования пальцев в процессе игры </a:t>
            </a:r>
          </a:p>
        </p:txBody>
      </p:sp>
    </p:spTree>
    <p:extLst>
      <p:ext uri="{BB962C8B-B14F-4D97-AF65-F5344CB8AC3E}">
        <p14:creationId xmlns:p14="http://schemas.microsoft.com/office/powerpoint/2010/main" val="122296119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Штрихи-</a:t>
            </a:r>
            <a:endParaRPr lang="ru-RU" sz="72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0" r="2570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6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п</a:t>
            </a:r>
            <a:r>
              <a:rPr lang="ru-RU" sz="6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рием исполнения </a:t>
            </a:r>
            <a:endParaRPr lang="ru-RU" sz="6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71502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53126" cy="1600200"/>
          </a:xfrm>
        </p:spPr>
        <p:txBody>
          <a:bodyPr>
            <a:noAutofit/>
          </a:bodyPr>
          <a:lstStyle/>
          <a:p>
            <a:r>
              <a:rPr lang="ru-RU" sz="6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Фразировка-</a:t>
            </a:r>
            <a:endParaRPr lang="ru-RU" sz="6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5" r="7835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4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х</a:t>
            </a:r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удожественно-смысловое </a:t>
            </a:r>
            <a:r>
              <a:rPr lang="ru-RU" sz="4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разграничение, отчетливое выделение музыкальных </a:t>
            </a:r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фраз</a:t>
            </a:r>
            <a:endParaRPr lang="ru-RU" sz="40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63837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Агогика-</a:t>
            </a:r>
            <a:endParaRPr lang="ru-RU" sz="72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9" r="10469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4182155" cy="4474030"/>
          </a:xfrm>
        </p:spPr>
        <p:txBody>
          <a:bodyPr>
            <a:noAutofit/>
          </a:bodyPr>
          <a:lstStyle/>
          <a:p>
            <a:r>
              <a:rPr lang="ru-RU" sz="7200" b="1" dirty="0" err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н</a:t>
            </a:r>
            <a:r>
              <a:rPr lang="ru-RU" sz="72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езначи</a:t>
            </a:r>
            <a:r>
              <a:rPr lang="ru-RU" sz="72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-тельные колебания темпа</a:t>
            </a:r>
            <a:endParaRPr lang="ru-RU" sz="72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72953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Интонирование-</a:t>
            </a:r>
            <a:endParaRPr lang="ru-RU" sz="6000" dirty="0"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7" r="6157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095069" cy="3803650"/>
          </a:xfrm>
        </p:spPr>
        <p:txBody>
          <a:bodyPr>
            <a:normAutofit/>
          </a:bodyPr>
          <a:lstStyle/>
          <a:p>
            <a:r>
              <a:rPr lang="ru-RU" sz="4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выразительное, осмысленное исполнение с точным </a:t>
            </a:r>
            <a:r>
              <a:rPr lang="ru-RU" sz="4400" b="1" dirty="0" err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звуконахождением</a:t>
            </a:r>
            <a:r>
              <a:rPr lang="ru-RU" sz="4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0756268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Туше -</a:t>
            </a:r>
            <a:endParaRPr lang="ru-RU" sz="80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5" r="7785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057400"/>
            <a:ext cx="4475747" cy="3803650"/>
          </a:xfrm>
        </p:spPr>
        <p:txBody>
          <a:bodyPr>
            <a:normAutofit/>
          </a:bodyPr>
          <a:lstStyle/>
          <a:p>
            <a:r>
              <a:rPr lang="ru-RU" sz="6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характер прикосновения к клавишам</a:t>
            </a:r>
            <a:r>
              <a:rPr lang="ru-RU" sz="6000" dirty="0">
                <a:latin typeface="Monotype Corsiva" panose="03010101010201010101" pitchFamily="66" charset="0"/>
              </a:rPr>
              <a:t> </a:t>
            </a:r>
            <a:endParaRPr lang="ru-RU" sz="60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01937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Педализация -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0" r="7950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и</a:t>
            </a:r>
            <a:r>
              <a:rPr lang="ru-RU" sz="6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otype Corsiva" panose="03010101010201010101" pitchFamily="66" charset="0"/>
              </a:rPr>
              <a:t>скусное владение педалями фортепиано</a:t>
            </a:r>
            <a:endParaRPr lang="ru-RU" sz="60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96947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TM10001115[[fn=Посылка]]</Template>
  <TotalTime>76</TotalTime>
  <Words>91</Words>
  <Application>Microsoft Office PowerPoint</Application>
  <PresentationFormat>Широкоэкранный</PresentationFormat>
  <Paragraphs>30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Monotype Corsiva</vt:lpstr>
      <vt:lpstr>Тема Office</vt:lpstr>
      <vt:lpstr>«Средства музыкальной выразительности»</vt:lpstr>
      <vt:lpstr>Динамика-</vt:lpstr>
      <vt:lpstr>Аппликатура-</vt:lpstr>
      <vt:lpstr>Штрихи-</vt:lpstr>
      <vt:lpstr>Фразировка-</vt:lpstr>
      <vt:lpstr>Агогика-</vt:lpstr>
      <vt:lpstr>Интонирование-</vt:lpstr>
      <vt:lpstr>Туше -</vt:lpstr>
      <vt:lpstr>Педализация -</vt:lpstr>
      <vt:lpstr>Темп -</vt:lpstr>
      <vt:lpstr>Движения исполнителя -</vt:lpstr>
      <vt:lpstr>Целостность произведения -</vt:lpstr>
      <vt:lpstr>Нюансировка - </vt:lpstr>
      <vt:lpstr>«Средства музыкальной выразительности»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«Средства музыкальной выразительности»</dc:title>
  <dc:creator>User</dc:creator>
  <cp:lastModifiedBy>User</cp:lastModifiedBy>
  <cp:revision>9</cp:revision>
  <dcterms:created xsi:type="dcterms:W3CDTF">2022-02-24T14:09:47Z</dcterms:created>
  <dcterms:modified xsi:type="dcterms:W3CDTF">2022-02-25T12:49:33Z</dcterms:modified>
</cp:coreProperties>
</file>