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4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72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35E8-7096-48DA-AE3D-F243E194521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79C0-37C0-4C58-88BD-88E67567C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781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35E8-7096-48DA-AE3D-F243E194521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79C0-37C0-4C58-88BD-88E67567C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459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35E8-7096-48DA-AE3D-F243E194521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79C0-37C0-4C58-88BD-88E67567C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260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35E8-7096-48DA-AE3D-F243E194521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79C0-37C0-4C58-88BD-88E67567C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731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35E8-7096-48DA-AE3D-F243E194521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79C0-37C0-4C58-88BD-88E67567C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462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35E8-7096-48DA-AE3D-F243E194521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79C0-37C0-4C58-88BD-88E67567C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95644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35E8-7096-48DA-AE3D-F243E194521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79C0-37C0-4C58-88BD-88E67567C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783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35E8-7096-48DA-AE3D-F243E194521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79C0-37C0-4C58-88BD-88E67567C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0366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35E8-7096-48DA-AE3D-F243E194521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79C0-37C0-4C58-88BD-88E67567C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469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35E8-7096-48DA-AE3D-F243E194521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79C0-37C0-4C58-88BD-88E67567C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813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0435E8-7096-48DA-AE3D-F243E194521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79C0-37C0-4C58-88BD-88E67567C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600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435E8-7096-48DA-AE3D-F243E194521D}" type="datetimeFigureOut">
              <a:rPr lang="ru-RU" smtClean="0"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79C0-37C0-4C58-88BD-88E67567C1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205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microsoft.com/office/2007/relationships/hdphoto" Target="../media/hdphoto23.wdp"/><Relationship Id="rId3" Type="http://schemas.microsoft.com/office/2007/relationships/media" Target="../media/media2.mp3"/><Relationship Id="rId7" Type="http://schemas.microsoft.com/office/2007/relationships/hdphoto" Target="../media/hdphoto1.wdp"/><Relationship Id="rId12" Type="http://schemas.openxmlformats.org/officeDocument/2006/relationships/image" Target="../media/image3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.png"/><Relationship Id="rId11" Type="http://schemas.microsoft.com/office/2007/relationships/hdphoto" Target="../media/hdphoto22.wdp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7.png"/><Relationship Id="rId10" Type="http://schemas.openxmlformats.org/officeDocument/2006/relationships/image" Target="../media/image33.png"/><Relationship Id="rId4" Type="http://schemas.openxmlformats.org/officeDocument/2006/relationships/audio" Target="../media/media2.mp3"/><Relationship Id="rId9" Type="http://schemas.microsoft.com/office/2007/relationships/hdphoto" Target="../media/hdphoto21.wdp"/><Relationship Id="rId1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png"/><Relationship Id="rId3" Type="http://schemas.microsoft.com/office/2007/relationships/media" Target="../media/media2.mp3"/><Relationship Id="rId7" Type="http://schemas.openxmlformats.org/officeDocument/2006/relationships/image" Target="../media/image3.png"/><Relationship Id="rId12" Type="http://schemas.microsoft.com/office/2007/relationships/hdphoto" Target="../media/hdphoto3.wdp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1.xml"/><Relationship Id="rId10" Type="http://schemas.microsoft.com/office/2007/relationships/hdphoto" Target="../media/hdphoto2.wdp"/><Relationship Id="rId4" Type="http://schemas.openxmlformats.org/officeDocument/2006/relationships/audio" Target="../media/media2.mp3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1.png"/><Relationship Id="rId3" Type="http://schemas.microsoft.com/office/2007/relationships/media" Target="../media/media2.mp3"/><Relationship Id="rId7" Type="http://schemas.microsoft.com/office/2007/relationships/hdphoto" Target="../media/hdphoto4.wdp"/><Relationship Id="rId12" Type="http://schemas.microsoft.com/office/2007/relationships/hdphoto" Target="../media/hdphoto3.wdp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8.png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2.xml"/><Relationship Id="rId15" Type="http://schemas.openxmlformats.org/officeDocument/2006/relationships/image" Target="../media/image7.png"/><Relationship Id="rId10" Type="http://schemas.microsoft.com/office/2007/relationships/hdphoto" Target="../media/hdphoto5.wdp"/><Relationship Id="rId4" Type="http://schemas.openxmlformats.org/officeDocument/2006/relationships/audio" Target="../media/media2.mp3"/><Relationship Id="rId9" Type="http://schemas.openxmlformats.org/officeDocument/2006/relationships/image" Target="../media/image10.png"/><Relationship Id="rId14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7.png"/><Relationship Id="rId3" Type="http://schemas.microsoft.com/office/2007/relationships/media" Target="../media/media2.mp3"/><Relationship Id="rId7" Type="http://schemas.microsoft.com/office/2007/relationships/hdphoto" Target="../media/hdphoto7.wdp"/><Relationship Id="rId12" Type="http://schemas.openxmlformats.org/officeDocument/2006/relationships/image" Target="../media/image1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2.png"/><Relationship Id="rId11" Type="http://schemas.openxmlformats.org/officeDocument/2006/relationships/image" Target="../media/image15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4.png"/><Relationship Id="rId4" Type="http://schemas.openxmlformats.org/officeDocument/2006/relationships/audio" Target="../media/media2.mp3"/><Relationship Id="rId9" Type="http://schemas.microsoft.com/office/2007/relationships/hdphoto" Target="../media/hdphoto8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7.png"/><Relationship Id="rId3" Type="http://schemas.microsoft.com/office/2007/relationships/media" Target="../media/media2.mp3"/><Relationship Id="rId7" Type="http://schemas.openxmlformats.org/officeDocument/2006/relationships/image" Target="../media/image18.png"/><Relationship Id="rId12" Type="http://schemas.openxmlformats.org/officeDocument/2006/relationships/image" Target="../media/image21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7.png"/><Relationship Id="rId11" Type="http://schemas.microsoft.com/office/2007/relationships/hdphoto" Target="../media/hdphoto10.wdp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0.png"/><Relationship Id="rId4" Type="http://schemas.openxmlformats.org/officeDocument/2006/relationships/audio" Target="../media/media2.mp3"/><Relationship Id="rId9" Type="http://schemas.microsoft.com/office/2007/relationships/hdphoto" Target="../media/hdphoto9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microsoft.com/office/2007/relationships/hdphoto" Target="../media/hdphoto14.wdp"/><Relationship Id="rId3" Type="http://schemas.microsoft.com/office/2007/relationships/media" Target="../media/media2.mp3"/><Relationship Id="rId7" Type="http://schemas.microsoft.com/office/2007/relationships/hdphoto" Target="../media/hdphoto11.wdp"/><Relationship Id="rId12" Type="http://schemas.openxmlformats.org/officeDocument/2006/relationships/image" Target="../media/image25.png"/><Relationship Id="rId2" Type="http://schemas.openxmlformats.org/officeDocument/2006/relationships/audio" Target="../media/media1.mp3"/><Relationship Id="rId16" Type="http://schemas.openxmlformats.org/officeDocument/2006/relationships/image" Target="../media/image7.png"/><Relationship Id="rId1" Type="http://schemas.microsoft.com/office/2007/relationships/media" Target="../media/media1.mp3"/><Relationship Id="rId6" Type="http://schemas.openxmlformats.org/officeDocument/2006/relationships/image" Target="../media/image22.png"/><Relationship Id="rId11" Type="http://schemas.microsoft.com/office/2007/relationships/hdphoto" Target="../media/hdphoto13.wdp"/><Relationship Id="rId5" Type="http://schemas.openxmlformats.org/officeDocument/2006/relationships/slideLayout" Target="../slideLayouts/slideLayout2.xml"/><Relationship Id="rId15" Type="http://schemas.microsoft.com/office/2007/relationships/hdphoto" Target="../media/hdphoto15.wdp"/><Relationship Id="rId10" Type="http://schemas.openxmlformats.org/officeDocument/2006/relationships/image" Target="../media/image24.png"/><Relationship Id="rId4" Type="http://schemas.openxmlformats.org/officeDocument/2006/relationships/audio" Target="../media/media2.mp3"/><Relationship Id="rId9" Type="http://schemas.microsoft.com/office/2007/relationships/hdphoto" Target="../media/hdphoto12.wdp"/><Relationship Id="rId1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media" Target="../media/media2.mp3"/><Relationship Id="rId7" Type="http://schemas.microsoft.com/office/2007/relationships/hdphoto" Target="../media/hdphoto16.wdp"/><Relationship Id="rId12" Type="http://schemas.openxmlformats.org/officeDocument/2006/relationships/image" Target="../media/image7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7.png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2.xml"/><Relationship Id="rId10" Type="http://schemas.microsoft.com/office/2007/relationships/hdphoto" Target="../media/hdphoto17.wdp"/><Relationship Id="rId4" Type="http://schemas.openxmlformats.org/officeDocument/2006/relationships/audio" Target="../media/media2.mp3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13" Type="http://schemas.microsoft.com/office/2007/relationships/hdphoto" Target="../media/hdphoto14.wdp"/><Relationship Id="rId3" Type="http://schemas.microsoft.com/office/2007/relationships/media" Target="../media/media2.mp3"/><Relationship Id="rId7" Type="http://schemas.microsoft.com/office/2007/relationships/hdphoto" Target="../media/hdphoto18.wdp"/><Relationship Id="rId12" Type="http://schemas.openxmlformats.org/officeDocument/2006/relationships/image" Target="../media/image25.png"/><Relationship Id="rId2" Type="http://schemas.openxmlformats.org/officeDocument/2006/relationships/audio" Target="../media/media1.mp3"/><Relationship Id="rId16" Type="http://schemas.openxmlformats.org/officeDocument/2006/relationships/image" Target="../media/image7.png"/><Relationship Id="rId1" Type="http://schemas.microsoft.com/office/2007/relationships/media" Target="../media/media1.mp3"/><Relationship Id="rId6" Type="http://schemas.openxmlformats.org/officeDocument/2006/relationships/image" Target="../media/image29.png"/><Relationship Id="rId11" Type="http://schemas.microsoft.com/office/2007/relationships/hdphoto" Target="../media/hdphoto20.wdp"/><Relationship Id="rId5" Type="http://schemas.openxmlformats.org/officeDocument/2006/relationships/slideLayout" Target="../slideLayouts/slideLayout2.xml"/><Relationship Id="rId15" Type="http://schemas.microsoft.com/office/2007/relationships/hdphoto" Target="../media/hdphoto8.wdp"/><Relationship Id="rId10" Type="http://schemas.openxmlformats.org/officeDocument/2006/relationships/image" Target="../media/image31.png"/><Relationship Id="rId4" Type="http://schemas.openxmlformats.org/officeDocument/2006/relationships/audio" Target="../media/media2.mp3"/><Relationship Id="rId9" Type="http://schemas.microsoft.com/office/2007/relationships/hdphoto" Target="../media/hdphoto19.wdp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2580" y="412125"/>
            <a:ext cx="7701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 71 общеразвивающего вида с приоритетным осуществление деятельности по физическому развитию детей </a:t>
            </a:r>
            <a:endParaRPr lang="en-US" sz="12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Калининского района Санкт-Петербурга</a:t>
            </a:r>
            <a:endParaRPr lang="ru-RU" sz="12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1296" y="2356834"/>
            <a:ext cx="686443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с использованием ИКТ</a:t>
            </a:r>
          </a:p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«КОМУ ЧТО НУЖНО ДЛЯ РАБОТЫ»</a:t>
            </a:r>
            <a:endParaRPr lang="ru-RU" sz="2000" b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(для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младшего </a:t>
            </a:r>
            <a:r>
              <a:rPr lang="ru-RU" sz="20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возраста)</a:t>
            </a:r>
            <a:endParaRPr lang="ru-RU" sz="2000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66407" y="4165878"/>
            <a:ext cx="33098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Николаева Ю.А.</a:t>
            </a:r>
          </a:p>
          <a:p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94715" y="5962918"/>
            <a:ext cx="32712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</a:t>
            </a:r>
          </a:p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b="1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text-pesni.com/public/img/songs/345736147/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020" l="278" r="99444">
                        <a14:foregroundMark x1="27222" y1="12871" x2="32778" y2="71782"/>
                        <a14:foregroundMark x1="22222" y1="20297" x2="23889" y2="5446"/>
                        <a14:foregroundMark x1="17778" y1="70792" x2="24167" y2="71782"/>
                        <a14:foregroundMark x1="16944" y1="80693" x2="16111" y2="72772"/>
                        <a14:foregroundMark x1="35000" y1="88119" x2="39167" y2="86634"/>
                        <a14:foregroundMark x1="43611" y1="70792" x2="47500" y2="78218"/>
                        <a14:foregroundMark x1="74722" y1="53960" x2="76111" y2="87129"/>
                        <a14:foregroundMark x1="77222" y1="50990" x2="83611" y2="52475"/>
                        <a14:foregroundMark x1="83611" y1="52475" x2="81667" y2="71782"/>
                        <a14:foregroundMark x1="24722" y1="52475" x2="34167" y2="28713"/>
                        <a14:foregroundMark x1="36111" y1="38614" x2="37778" y2="46535"/>
                        <a14:foregroundMark x1="81389" y1="81683" x2="81389" y2="856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17" y="2864665"/>
            <a:ext cx="4493619" cy="252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997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text-pesni.com/public/img/songs/345736147/1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8020" l="278" r="99444">
                        <a14:foregroundMark x1="27222" y1="12871" x2="32778" y2="71782"/>
                        <a14:foregroundMark x1="22222" y1="20297" x2="23889" y2="5446"/>
                        <a14:foregroundMark x1="17778" y1="70792" x2="24167" y2="71782"/>
                        <a14:foregroundMark x1="16944" y1="80693" x2="16111" y2="72772"/>
                        <a14:foregroundMark x1="35000" y1="88119" x2="39167" y2="86634"/>
                        <a14:foregroundMark x1="43611" y1="70792" x2="47500" y2="78218"/>
                        <a14:foregroundMark x1="74722" y1="53960" x2="76111" y2="87129"/>
                        <a14:foregroundMark x1="77222" y1="50990" x2="83611" y2="52475"/>
                        <a14:foregroundMark x1="83611" y1="52475" x2="81667" y2="71782"/>
                        <a14:foregroundMark x1="24722" y1="52475" x2="34167" y2="28713"/>
                        <a14:foregroundMark x1="36111" y1="38614" x2="37778" y2="46535"/>
                        <a14:foregroundMark x1="81389" y1="81683" x2="81389" y2="856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765" y="2498501"/>
            <a:ext cx="4493619" cy="2521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s://icon2.cleanpng.com/20190905/kbw/transparent-baby-toys-5d71293b742f61.5306665915676972114759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8824" l="0" r="9846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252" y="4432224"/>
            <a:ext cx="1344188" cy="1757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d6ezdopzv6g4b.cloudfront.net/82943.jpg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9838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6051" y="883087"/>
            <a:ext cx="1798074" cy="158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w7.pngwing.com/pngs/585/668/png-transparent-smile-mouth-lip-smile-mouth-people-ifwe-mouth-smile-thumbnail.png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885" b="95575" l="0" r="100000">
                        <a14:foregroundMark x1="26944" y1="34071" x2="60556" y2="44690"/>
                        <a14:foregroundMark x1="65278" y1="41150" x2="81389" y2="3141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977" y="1181748"/>
            <a:ext cx="2087042" cy="988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s://imgcdn.wangyeyixia.com/aHR0cHM6Ly93d3cuc2Vla3BuZy5jb20vcG5nL2Z1bGwvMzM0LTMzNDQ3Nzhfc3RldGhlc2NvcGUtcG5nLnBuZw%3D%3D.png?w=23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954" y="4293931"/>
            <a:ext cx="1417894" cy="203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0" y="27671"/>
            <a:ext cx="471278" cy="471278"/>
          </a:xfrm>
          <a:prstGeom prst="rect">
            <a:avLst/>
          </a:prstGeom>
        </p:spPr>
      </p:pic>
      <p:pic>
        <p:nvPicPr>
          <p:cNvPr id="10" name="звук неправильного ответа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6149" y="5803771"/>
            <a:ext cx="410566" cy="410566"/>
          </a:xfrm>
          <a:prstGeom prst="rect">
            <a:avLst/>
          </a:prstGeom>
        </p:spPr>
      </p:pic>
      <p:pic>
        <p:nvPicPr>
          <p:cNvPr id="11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0" y="411809"/>
            <a:ext cx="471278" cy="471278"/>
          </a:xfrm>
          <a:prstGeom prst="rect">
            <a:avLst/>
          </a:prstGeom>
        </p:spPr>
      </p:pic>
      <p:pic>
        <p:nvPicPr>
          <p:cNvPr id="12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0" y="866881"/>
            <a:ext cx="471278" cy="47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7755250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5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87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0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audio>
              <p:cMediaNode vol="80000">
                <p:cTn id="1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287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287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33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decel="100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0303" y="566670"/>
            <a:ext cx="865460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- формировать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представления детей о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труде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людей различных профессий</a:t>
            </a:r>
          </a:p>
          <a:p>
            <a:endParaRPr lang="ru-RU" sz="2800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800" i="1" dirty="0" smtClean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-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 труде,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трудовых процессах, выполняемых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людьми разных профессий;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-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логическое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мышление, способствовать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воображения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sz="2800" i="1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i="1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-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 к профессиям и трудовым действиям.</a:t>
            </a:r>
            <a:endParaRPr lang="ru-RU" sz="2800" b="0" i="0" dirty="0">
              <a:solidFill>
                <a:schemeClr val="accent6">
                  <a:lumMod val="75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36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img-fotki.yandex.ru/get/9310/16969765.1b1/0_8770f_4e156370_M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266" y="1745087"/>
            <a:ext cx="2340556" cy="3493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gcdn.wangyeyixia.com/aHR0cHM6Ly93d3cuc2Vla3BuZy5jb20vcG5nL2Z1bGwvMzM0LTMzNDQ3Nzhfc3RldGhlc2NvcGUtcG5nLnBuZw%3D%3D.png?w=23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974" y="901521"/>
            <a:ext cx="1417894" cy="203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ebstockreview.net/images250_/clipart-thermometer-clinical-thermometer-1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061" y="1088511"/>
            <a:ext cx="3726463" cy="56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ds05.infourok.ru/uploads/ex/07f9/00125778-f3e7af00/hello_html_5de2c607.pn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3947" b="89474" l="0" r="9589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966" y="4514553"/>
            <a:ext cx="2781300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kuhovka.ru/site_images/storage/data/foto/50698.400.300.jpg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6667" l="85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132" y="3946810"/>
            <a:ext cx="2687392" cy="201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23453" y="75439"/>
            <a:ext cx="471278" cy="471278"/>
          </a:xfrm>
          <a:prstGeom prst="rect">
            <a:avLst/>
          </a:prstGeom>
        </p:spPr>
      </p:pic>
      <p:pic>
        <p:nvPicPr>
          <p:cNvPr id="8" name="звук неправильного ответа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6149" y="5803771"/>
            <a:ext cx="410566" cy="410566"/>
          </a:xfrm>
          <a:prstGeom prst="rect">
            <a:avLst/>
          </a:prstGeom>
        </p:spPr>
      </p:pic>
      <p:pic>
        <p:nvPicPr>
          <p:cNvPr id="9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21688" y="430243"/>
            <a:ext cx="471278" cy="471278"/>
          </a:xfrm>
          <a:prstGeom prst="rect">
            <a:avLst/>
          </a:prstGeom>
        </p:spPr>
      </p:pic>
      <p:pic>
        <p:nvPicPr>
          <p:cNvPr id="10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26279" y="901521"/>
            <a:ext cx="471278" cy="47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882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87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287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13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decel="100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s://c.neh.tw/thumb/f/720/4794738318245888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833" l="0" r="994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083" y="1622738"/>
            <a:ext cx="3083056" cy="3564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dgdesign.ru/uploads/posts/2018-10/1540555762_kastryulya-na-prozrachnom-fone-234225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488" y="575468"/>
            <a:ext cx="1943682" cy="183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prodai-tehniku.ru/wp-content/uploads/ico-electric-range.pn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1000" b="90000" l="8000" r="90000">
                        <a14:foregroundMark x1="20500" y1="19500" x2="74000" y2="9500"/>
                        <a14:foregroundMark x1="68000" y1="21000" x2="80000" y2="17000"/>
                        <a14:foregroundMark x1="20000" y1="27000" x2="84000" y2="29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4405" y="3772167"/>
            <a:ext cx="2829595" cy="2829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https://kuhovka.ru/site_images/storage/data/foto/50698.400.300.jpg"/>
          <p:cNvPicPr>
            <a:picLocks noChangeAspect="1" noChangeArrowheads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0000" b="96667" l="85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691" y="3985447"/>
            <a:ext cx="2687392" cy="2015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nukadeti.ru/content/images/static/colorex200x200/302_354.jpg"/>
          <p:cNvPicPr>
            <a:picLocks noChangeAspect="1" noChangeArrowheads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99500" l="0" r="984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9089" y="776898"/>
            <a:ext cx="1542179" cy="163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303236" y="59549"/>
            <a:ext cx="471278" cy="471278"/>
          </a:xfrm>
          <a:prstGeom prst="rect">
            <a:avLst/>
          </a:prstGeom>
        </p:spPr>
      </p:pic>
      <p:pic>
        <p:nvPicPr>
          <p:cNvPr id="8" name="звук неправильного ответа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6149" y="5803771"/>
            <a:ext cx="410566" cy="410566"/>
          </a:xfrm>
          <a:prstGeom prst="rect">
            <a:avLst/>
          </a:prstGeom>
        </p:spPr>
      </p:pic>
      <p:pic>
        <p:nvPicPr>
          <p:cNvPr id="9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317144" y="530827"/>
            <a:ext cx="471278" cy="471278"/>
          </a:xfrm>
          <a:prstGeom prst="rect">
            <a:avLst/>
          </a:prstGeom>
        </p:spPr>
      </p:pic>
      <p:pic>
        <p:nvPicPr>
          <p:cNvPr id="11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5"/>
          <a:stretch>
            <a:fillRect/>
          </a:stretch>
        </p:blipFill>
        <p:spPr>
          <a:xfrm>
            <a:off x="316962" y="964081"/>
            <a:ext cx="471278" cy="47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0911458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8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9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3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decel="100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2"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287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20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287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0"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i.pinimg.com/736x/8b/39/5d/8b395d564f940ed2fb6f7ee24e622121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201" l="41534" r="97604">
                        <a14:foregroundMark x1="45527" y1="23802" x2="46486" y2="1821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1453" t="-1323"/>
          <a:stretch/>
        </p:blipFill>
        <p:spPr bwMode="auto">
          <a:xfrm>
            <a:off x="3624503" y="1712891"/>
            <a:ext cx="2158870" cy="3736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c7.uihere.com/files/492/910/547/hair-dryers-hair-care-barbershop-barber-tools-thumb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612" y="197879"/>
            <a:ext cx="295275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ds05.infourok.ru/uploads/ex/094b/000d4fba-a23959e2/hello_html_m20005055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5920" y="4366319"/>
            <a:ext cx="2502788" cy="1984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moi-raskraski.ru/images/logo/rascheska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14" y="4250029"/>
            <a:ext cx="1833474" cy="1833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s://www.downloadclipart.net/medium/wooden-spoon-png-clipart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54" y="646737"/>
            <a:ext cx="2504502" cy="1410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303236" y="98186"/>
            <a:ext cx="471278" cy="471278"/>
          </a:xfrm>
          <a:prstGeom prst="rect">
            <a:avLst/>
          </a:prstGeom>
        </p:spPr>
      </p:pic>
      <p:pic>
        <p:nvPicPr>
          <p:cNvPr id="8" name="звук неправильного ответа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6149" y="5803771"/>
            <a:ext cx="410566" cy="410566"/>
          </a:xfrm>
          <a:prstGeom prst="rect">
            <a:avLst/>
          </a:prstGeom>
        </p:spPr>
      </p:pic>
      <p:pic>
        <p:nvPicPr>
          <p:cNvPr id="9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303236" y="536241"/>
            <a:ext cx="471278" cy="471278"/>
          </a:xfrm>
          <a:prstGeom prst="rect">
            <a:avLst/>
          </a:prstGeom>
        </p:spPr>
      </p:pic>
      <p:pic>
        <p:nvPicPr>
          <p:cNvPr id="10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293709" y="935660"/>
            <a:ext cx="471278" cy="47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543982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30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3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decel="1000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28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audio>
              <p:cMediaNode vol="80000">
                <p:cTn id="2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0" dur="287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audio>
              <p:cMediaNode vol="80000">
                <p:cTn id="4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287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ages.vexels.com/media/users/3/141352/isolated/preview/7ad7fcdf7ea0c25ee9c32f29037fa294-desenho-da-policia-de-transit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2257" y="1525275"/>
            <a:ext cx="4064156" cy="4064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2.wp.com/smehopozitiv.ru/wp-content/uploads/2019/07/ZHezl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848936">
            <a:off x="735036" y="1398158"/>
            <a:ext cx="2135197" cy="58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enter-ekoplastik.ru/files/images/ecommerce/products/jezl-04-1.jpe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5833" l="0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01913">
            <a:off x="6639456" y="3920255"/>
            <a:ext cx="2218944" cy="2218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w7.pngwing.com/pngs/855/61/png-transparent-whistle-open-whistling-train-black-and-white-angle-whistle-tool-thumbnail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46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28380">
            <a:off x="6548429" y="956206"/>
            <a:ext cx="1277417" cy="762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bigcamagan.ru/attachments/Image/1-5-kopiya__3.png?template=generic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725" y="3850783"/>
            <a:ext cx="1556611" cy="188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42808" y="956282"/>
            <a:ext cx="471278" cy="471278"/>
          </a:xfrm>
          <a:prstGeom prst="rect">
            <a:avLst/>
          </a:prstGeom>
        </p:spPr>
      </p:pic>
      <p:pic>
        <p:nvPicPr>
          <p:cNvPr id="8" name="звук неправильного ответа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6149" y="5803771"/>
            <a:ext cx="410566" cy="410566"/>
          </a:xfrm>
          <a:prstGeom prst="rect">
            <a:avLst/>
          </a:prstGeom>
        </p:spPr>
      </p:pic>
      <p:pic>
        <p:nvPicPr>
          <p:cNvPr id="9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75146" y="485004"/>
            <a:ext cx="471278" cy="471278"/>
          </a:xfrm>
          <a:prstGeom prst="rect">
            <a:avLst/>
          </a:prstGeom>
        </p:spPr>
      </p:pic>
      <p:pic>
        <p:nvPicPr>
          <p:cNvPr id="10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3"/>
          <a:stretch>
            <a:fillRect/>
          </a:stretch>
        </p:blipFill>
        <p:spPr>
          <a:xfrm>
            <a:off x="180434" y="127628"/>
            <a:ext cx="471278" cy="47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52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1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87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287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3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decel="100000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68.img.avito.st/image/1/5buuQLaBSVLY5btU6Geav0njTVQM4UlUa4BNVNjlu1QY50VWGOFJF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62" b="98718" l="32212" r="71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477" t="1" r="26570" b="78"/>
          <a:stretch/>
        </p:blipFill>
        <p:spPr bwMode="auto">
          <a:xfrm>
            <a:off x="3825025" y="1911640"/>
            <a:ext cx="1622738" cy="2969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c0.klipartz.com/pngpicture/341/104/gratis-png-ilustracion-de-la-escoba-marron-brujeria-bruja-escoba-de-bruja-de-halloween-thumbnail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100000" l="2703" r="9864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412" y="675268"/>
            <a:ext cx="953037" cy="2472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cdn0.youla.io/files/images/780_780/60/1d/601d5082acd4e2401252e123-1.jpg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577" b="100000" l="0" r="99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83" y="738924"/>
            <a:ext cx="1927270" cy="240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c0.klipartz.com/pngpicture/457/695/sticker-png-open-free-content-graphics-trolley-vehicle-garden-garden-clipart-cart-wheelbarrow-thumbnail.png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189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555789"/>
            <a:ext cx="352425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igr.ru/upload/images/220628/300x300/220628.jpg"/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357" y="4391695"/>
            <a:ext cx="1885145" cy="1885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95568" y="929168"/>
            <a:ext cx="471278" cy="471278"/>
          </a:xfrm>
          <a:prstGeom prst="rect">
            <a:avLst/>
          </a:prstGeom>
        </p:spPr>
      </p:pic>
      <p:pic>
        <p:nvPicPr>
          <p:cNvPr id="8" name="звук неправильного ответа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6149" y="5803771"/>
            <a:ext cx="410566" cy="410566"/>
          </a:xfrm>
          <a:prstGeom prst="rect">
            <a:avLst/>
          </a:prstGeom>
        </p:spPr>
      </p:pic>
      <p:pic>
        <p:nvPicPr>
          <p:cNvPr id="9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38322" y="503285"/>
            <a:ext cx="471278" cy="471278"/>
          </a:xfrm>
          <a:prstGeom prst="rect">
            <a:avLst/>
          </a:prstGeom>
        </p:spPr>
      </p:pic>
      <p:pic>
        <p:nvPicPr>
          <p:cNvPr id="10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181076" y="57211"/>
            <a:ext cx="471278" cy="47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709834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20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8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87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287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8"/>
                  </p:tgtEl>
                </p:cond>
              </p:nextCondLst>
            </p:seq>
            <p:audio>
              <p:cMediaNode vol="80000">
                <p:cTn id="3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20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5" dur="13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decel="100000"/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6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i.pinimg.com/564x/73/99/6c/73996cb49638b2154ddd94e7372a1213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99324" l="0" r="100000">
                        <a14:foregroundMark x1="21667" y1="20270" x2="29333" y2="50676"/>
                        <a14:foregroundMark x1="44000" y1="57095" x2="45000" y2="5270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5896" y="2425722"/>
            <a:ext cx="2857500" cy="2819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12" descr="https://bigcamagan.ru/attachments/Image/1-5-kopiya__3.png?template=generic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78"/>
          <a:stretch/>
        </p:blipFill>
        <p:spPr bwMode="auto">
          <a:xfrm rot="18094768">
            <a:off x="1101714" y="3700924"/>
            <a:ext cx="1112992" cy="255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2" descr="https://bigcamagan.ru/attachments/Image/1-5-kopiya__3.png?template=generic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684"/>
          <a:stretch/>
        </p:blipFill>
        <p:spPr bwMode="auto">
          <a:xfrm>
            <a:off x="656823" y="1092558"/>
            <a:ext cx="1313645" cy="188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www.smart.md/image/cache/data/results-photos/emag1/res_0df59a6b952ef5d05322a37c533aaa09-335x335.jpg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970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553" y="773379"/>
            <a:ext cx="2330048" cy="2330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s://dgdesign.ru/uploads/posts/2018-10/1540555762_kastryulya-na-prozrachnom-fone-234225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9559" y="4288427"/>
            <a:ext cx="1943682" cy="1833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304800" y="293834"/>
            <a:ext cx="471278" cy="471278"/>
          </a:xfrm>
          <a:prstGeom prst="rect">
            <a:avLst/>
          </a:prstGeom>
        </p:spPr>
      </p:pic>
      <p:pic>
        <p:nvPicPr>
          <p:cNvPr id="9" name="звук неправильного ответа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6149" y="5803771"/>
            <a:ext cx="410566" cy="410566"/>
          </a:xfrm>
          <a:prstGeom prst="rect">
            <a:avLst/>
          </a:prstGeom>
        </p:spPr>
      </p:pic>
      <p:pic>
        <p:nvPicPr>
          <p:cNvPr id="10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304800" y="575745"/>
            <a:ext cx="471278" cy="471278"/>
          </a:xfrm>
          <a:prstGeom prst="rect">
            <a:avLst/>
          </a:prstGeom>
        </p:spPr>
      </p:pic>
      <p:pic>
        <p:nvPicPr>
          <p:cNvPr id="11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/>
          <a:stretch>
            <a:fillRect/>
          </a:stretch>
        </p:blipFill>
        <p:spPr>
          <a:xfrm>
            <a:off x="304800" y="917512"/>
            <a:ext cx="471278" cy="47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314211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87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287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4" dur="133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decel="100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2" dur="287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ds05.infourok.ru/uploads/ex/07a9/000d7528-223c2ece/hello_html_m4564e8ce.jpg"/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>
                        <a14:foregroundMark x1="42105" y1="15789" x2="42105" y2="1578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903" y="1983369"/>
            <a:ext cx="2197816" cy="319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amurfasad28.ru/wp-content/uploads/2019/01/oblicovochnyj-polutornyj.jpg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85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27" y="721216"/>
            <a:ext cx="2321589" cy="1415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81.img.avito.st/avatar/social/256x256/3812456381.jpg"/>
          <p:cNvPicPr>
            <a:picLocks noChangeAspect="1" noChangeArrowheads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0000" b="90000" l="2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8950" y="476517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https://c0.klipartz.com/pngpicture/457/695/sticker-png-open-free-content-graphics-trolley-vehicle-garden-garden-clipart-cart-wheelbarrow-thumbnail.png"/>
          <p:cNvPicPr>
            <a:picLocks noChangeAspect="1" noChangeArrowheads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189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9127" y="4323969"/>
            <a:ext cx="3524250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s://c7.uihere.com/files/492/910/547/hair-dryers-hair-care-barbershop-barber-tools-thumb.jpg"/>
          <p:cNvPicPr>
            <a:picLocks noChangeAspect="1" noChangeArrowheads="1"/>
          </p:cNvPicPr>
          <p:nvPr/>
        </p:nvPicPr>
        <p:blipFill>
          <a:blip r:embed="rId14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497" y="4450275"/>
            <a:ext cx="2007294" cy="2007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0" y="-10966"/>
            <a:ext cx="471278" cy="471278"/>
          </a:xfrm>
          <a:prstGeom prst="rect">
            <a:avLst/>
          </a:prstGeom>
        </p:spPr>
      </p:pic>
      <p:pic>
        <p:nvPicPr>
          <p:cNvPr id="8" name="звук неправильного ответа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6149" y="5803771"/>
            <a:ext cx="410566" cy="410566"/>
          </a:xfrm>
          <a:prstGeom prst="rect">
            <a:avLst/>
          </a:prstGeom>
        </p:spPr>
      </p:pic>
      <p:pic>
        <p:nvPicPr>
          <p:cNvPr id="9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6149" y="383253"/>
            <a:ext cx="471278" cy="471278"/>
          </a:xfrm>
          <a:prstGeom prst="rect">
            <a:avLst/>
          </a:prstGeom>
        </p:spPr>
      </p:pic>
      <p:pic>
        <p:nvPicPr>
          <p:cNvPr id="10" name="звук правилиного ответ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6"/>
          <a:stretch>
            <a:fillRect/>
          </a:stretch>
        </p:blipFill>
        <p:spPr>
          <a:xfrm>
            <a:off x="0" y="765112"/>
            <a:ext cx="471278" cy="471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84593"/>
      </p:ext>
    </p:extLst>
  </p:cSld>
  <p:clrMapOvr>
    <a:masterClrMapping/>
  </p:clrMapOvr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4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" fill="hold">
                      <p:stCondLst>
                        <p:cond delay="0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87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287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3" dur="133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3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decel="100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287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5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141</TotalTime>
  <Words>64</Words>
  <Application>Microsoft Office PowerPoint</Application>
  <PresentationFormat>Экран (4:3)</PresentationFormat>
  <Paragraphs>17</Paragraphs>
  <Slides>10</Slides>
  <Notes>0</Notes>
  <HiddenSlides>0</HiddenSlides>
  <MMClips>32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Аеаррак Приппрр</dc:creator>
  <cp:lastModifiedBy>Аеаррак Приппрр</cp:lastModifiedBy>
  <cp:revision>32</cp:revision>
  <dcterms:created xsi:type="dcterms:W3CDTF">2022-04-15T20:00:35Z</dcterms:created>
  <dcterms:modified xsi:type="dcterms:W3CDTF">2022-04-17T13:15:04Z</dcterms:modified>
</cp:coreProperties>
</file>