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60" r:id="rId2"/>
    <p:sldId id="257" r:id="rId3"/>
    <p:sldId id="261" r:id="rId4"/>
    <p:sldId id="262" r:id="rId5"/>
    <p:sldId id="264" r:id="rId6"/>
    <p:sldId id="267" r:id="rId7"/>
    <p:sldId id="26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002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8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4419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837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0557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329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63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96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11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714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408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70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87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3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0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91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9E31B-6443-4DBC-A4DF-2A3F0C0028C9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B43BF6E-1164-4621-B2BE-3A70A9573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8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3943DC-2FA2-4B05-91FA-5B0CD6C2B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>
                <a:solidFill>
                  <a:srgbClr val="7030A0"/>
                </a:solidFill>
              </a:rPr>
              <a:t>Космонавты Тульской области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7EB2600-2443-47D1-8740-43E922DE69F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6706" y="2133600"/>
            <a:ext cx="3778250" cy="3778250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C974B697-62A2-48E3-8E11-DDBCC0B809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458869" y="2125663"/>
            <a:ext cx="3778250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27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5FBBE9-9FAD-41C3-9C38-C697C0BC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90C226"/>
                </a:solidFill>
              </a:rPr>
              <a:t>Хрунов Евгений Васильевич</a:t>
            </a:r>
            <a:endParaRPr lang="ru-RU" sz="4400" b="1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1B0B8B8-7F8E-494D-A688-AD715F0CC2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357" y="2133600"/>
            <a:ext cx="2673111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89059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A0943-6226-4D9B-B9A4-BD7B0AE01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92D050"/>
                </a:solidFill>
              </a:rPr>
              <a:t>Поляков Валерий Владимирович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901DE58-303E-46FA-A528-0CA7FFD9D4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996" y="2133600"/>
            <a:ext cx="2677834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11686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733D9-B9AF-4DB4-965D-66B169D74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err="1">
                <a:solidFill>
                  <a:srgbClr val="92D050"/>
                </a:solidFill>
              </a:rPr>
              <a:t>Залётин</a:t>
            </a:r>
            <a:r>
              <a:rPr lang="ru-RU" sz="4400" b="1" dirty="0">
                <a:solidFill>
                  <a:srgbClr val="92D050"/>
                </a:solidFill>
              </a:rPr>
              <a:t> Сергей Викторович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42BEB37-B9ED-43FA-BF14-4637594D3B8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06149" y="2133600"/>
            <a:ext cx="3481528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66255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232CDC3-D41B-4686-8F30-57FEA410D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514" y="520506"/>
            <a:ext cx="8609428" cy="597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45516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578F35-66F8-41F2-8764-0F255650A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00B050"/>
                </a:solidFill>
              </a:rPr>
              <a:t>Тихонов Николай Владимирович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Фото из открытых источников.">
            <a:extLst>
              <a:ext uri="{FF2B5EF4-FFF2-40B4-BE49-F238E27FC236}">
                <a16:creationId xmlns:a16="http://schemas.microsoft.com/office/drawing/2014/main" id="{5C38215C-CCCC-40D8-9103-CAD945DB74E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642" y="2133600"/>
            <a:ext cx="5664542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29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E20FBE-904A-4E53-A9CB-716606347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B050"/>
                </a:solidFill>
              </a:rPr>
              <a:t>Акимова Людмила Фёдоровна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4D1E0E0-49D3-484F-981B-FEA4CEF7C1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3225" y="2133600"/>
            <a:ext cx="5667375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03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</TotalTime>
  <Words>18</Words>
  <Application>Microsoft Office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Космонавты Тульской области</vt:lpstr>
      <vt:lpstr>Хрунов Евгений Васильевич</vt:lpstr>
      <vt:lpstr>Поляков Валерий Владимирович</vt:lpstr>
      <vt:lpstr>Залётин Сергей Викторович</vt:lpstr>
      <vt:lpstr>Презентация PowerPoint</vt:lpstr>
      <vt:lpstr>Тихонов Николай Владимирович</vt:lpstr>
      <vt:lpstr>Акимова Людмила Фёдоровна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Космонавты Тульской области</dc:title>
  <dc:creator>user</dc:creator>
  <cp:lastModifiedBy>user</cp:lastModifiedBy>
  <cp:revision>4</cp:revision>
  <dcterms:created xsi:type="dcterms:W3CDTF">2022-04-07T17:20:05Z</dcterms:created>
  <dcterms:modified xsi:type="dcterms:W3CDTF">2022-04-17T18:29:14Z</dcterms:modified>
</cp:coreProperties>
</file>