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5" r:id="rId4"/>
    <p:sldId id="266" r:id="rId5"/>
    <p:sldId id="267" r:id="rId6"/>
    <p:sldId id="268" r:id="rId7"/>
    <p:sldId id="269" r:id="rId8"/>
    <p:sldId id="270" r:id="rId9"/>
    <p:sldId id="271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26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C4B4B0-FA42-4E4B-99AF-B924FBF588E1}" type="datetimeFigureOut">
              <a:rPr lang="ru-RU" smtClean="0"/>
              <a:pPr/>
              <a:t>17.04.2022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08EBA7FB-3E80-49FD-9A04-1D2A5FCE09A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C4B4B0-FA42-4E4B-99AF-B924FBF588E1}" type="datetimeFigureOut">
              <a:rPr lang="ru-RU" smtClean="0"/>
              <a:pPr/>
              <a:t>17.04.2022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BA7FB-3E80-49FD-9A04-1D2A5FCE09A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C4B4B0-FA42-4E4B-99AF-B924FBF588E1}" type="datetimeFigureOut">
              <a:rPr lang="ru-RU" smtClean="0"/>
              <a:pPr/>
              <a:t>17.04.2022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BA7FB-3E80-49FD-9A04-1D2A5FCE09A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C4B4B0-FA42-4E4B-99AF-B924FBF588E1}" type="datetimeFigureOut">
              <a:rPr lang="ru-RU" smtClean="0"/>
              <a:pPr/>
              <a:t>17.04.2022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08EBA7FB-3E80-49FD-9A04-1D2A5FCE09A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C4B4B0-FA42-4E4B-99AF-B924FBF588E1}" type="datetimeFigureOut">
              <a:rPr lang="ru-RU" smtClean="0"/>
              <a:pPr/>
              <a:t>17.04.2022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BA7FB-3E80-49FD-9A04-1D2A5FCE09A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C4B4B0-FA42-4E4B-99AF-B924FBF588E1}" type="datetimeFigureOut">
              <a:rPr lang="ru-RU" smtClean="0"/>
              <a:pPr/>
              <a:t>17.04.2022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BA7FB-3E80-49FD-9A04-1D2A5FCE09A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C4B4B0-FA42-4E4B-99AF-B924FBF588E1}" type="datetimeFigureOut">
              <a:rPr lang="ru-RU" smtClean="0"/>
              <a:pPr/>
              <a:t>17.04.2022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08EBA7FB-3E80-49FD-9A04-1D2A5FCE09A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C4B4B0-FA42-4E4B-99AF-B924FBF588E1}" type="datetimeFigureOut">
              <a:rPr lang="ru-RU" smtClean="0"/>
              <a:pPr/>
              <a:t>17.04.2022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BA7FB-3E80-49FD-9A04-1D2A5FCE09A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C4B4B0-FA42-4E4B-99AF-B924FBF588E1}" type="datetimeFigureOut">
              <a:rPr lang="ru-RU" smtClean="0"/>
              <a:pPr/>
              <a:t>17.04.2022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BA7FB-3E80-49FD-9A04-1D2A5FCE09A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C4B4B0-FA42-4E4B-99AF-B924FBF588E1}" type="datetimeFigureOut">
              <a:rPr lang="ru-RU" smtClean="0"/>
              <a:pPr/>
              <a:t>17.04.2022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BA7FB-3E80-49FD-9A04-1D2A5FCE09A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C4B4B0-FA42-4E4B-99AF-B924FBF588E1}" type="datetimeFigureOut">
              <a:rPr lang="ru-RU" smtClean="0"/>
              <a:pPr/>
              <a:t>17.04.2022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BA7FB-3E80-49FD-9A04-1D2A5FCE09A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FBC4B4B0-FA42-4E4B-99AF-B924FBF588E1}" type="datetimeFigureOut">
              <a:rPr lang="ru-RU" smtClean="0"/>
              <a:pPr/>
              <a:t>17.04.2022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08EBA7FB-3E80-49FD-9A04-1D2A5FCE09A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9.xml"/><Relationship Id="rId3" Type="http://schemas.openxmlformats.org/officeDocument/2006/relationships/slide" Target="slide4.xml"/><Relationship Id="rId7" Type="http://schemas.openxmlformats.org/officeDocument/2006/relationships/slide" Target="slide8.xml"/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Relationship Id="rId6" Type="http://schemas.openxmlformats.org/officeDocument/2006/relationships/slide" Target="slide7.xml"/><Relationship Id="rId5" Type="http://schemas.openxmlformats.org/officeDocument/2006/relationships/slide" Target="slide6.xml"/><Relationship Id="rId4" Type="http://schemas.openxmlformats.org/officeDocument/2006/relationships/slide" Target="slide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slide" Target="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slide" Target="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gif"/><Relationship Id="rId5" Type="http://schemas.openxmlformats.org/officeDocument/2006/relationships/image" Target="../media/image6.gif"/><Relationship Id="rId4" Type="http://schemas.openxmlformats.org/officeDocument/2006/relationships/slide" Target="slide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" Target="slide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png"/><Relationship Id="rId4" Type="http://schemas.openxmlformats.org/officeDocument/2006/relationships/slide" Target="slide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" Target="slide7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png"/><Relationship Id="rId4" Type="http://schemas.openxmlformats.org/officeDocument/2006/relationships/slide" Target="slide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slide" Target="slide8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png"/><Relationship Id="rId4" Type="http://schemas.openxmlformats.org/officeDocument/2006/relationships/slide" Target="slide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slide" Target="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620688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Кроссворд по программе «Уроки творчества» 1г.о.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23928" y="2996952"/>
            <a:ext cx="4672608" cy="1752600"/>
          </a:xfrm>
        </p:spPr>
        <p:txBody>
          <a:bodyPr/>
          <a:lstStyle/>
          <a:p>
            <a:r>
              <a:rPr lang="ru-RU" dirty="0" smtClean="0"/>
              <a:t>Васильева В.А. </a:t>
            </a:r>
          </a:p>
          <a:p>
            <a:r>
              <a:rPr lang="ru-RU" dirty="0" smtClean="0"/>
              <a:t>Педагог ДО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>
            <a:hlinkClick r:id="rId2" action="ppaction://hlinksldjump"/>
          </p:cNvPr>
          <p:cNvSpPr/>
          <p:nvPr/>
        </p:nvSpPr>
        <p:spPr>
          <a:xfrm>
            <a:off x="1352163" y="2449919"/>
            <a:ext cx="389008" cy="4095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1</a:t>
            </a:r>
            <a:endParaRPr lang="ru-RU" dirty="0"/>
          </a:p>
        </p:txBody>
      </p:sp>
      <p:sp>
        <p:nvSpPr>
          <p:cNvPr id="11" name="Прямоугольник 10">
            <a:hlinkClick r:id="rId3" action="ppaction://hlinksldjump"/>
          </p:cNvPr>
          <p:cNvSpPr/>
          <p:nvPr/>
        </p:nvSpPr>
        <p:spPr>
          <a:xfrm>
            <a:off x="1352163" y="2946416"/>
            <a:ext cx="437652" cy="3933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2</a:t>
            </a:r>
          </a:p>
        </p:txBody>
      </p:sp>
      <p:sp>
        <p:nvSpPr>
          <p:cNvPr id="12" name="Прямоугольник 11">
            <a:hlinkClick r:id="rId4" action="ppaction://hlinksldjump"/>
          </p:cNvPr>
          <p:cNvSpPr/>
          <p:nvPr/>
        </p:nvSpPr>
        <p:spPr>
          <a:xfrm>
            <a:off x="827584" y="3369627"/>
            <a:ext cx="417064" cy="37597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3</a:t>
            </a:r>
            <a:endParaRPr lang="ru-RU" dirty="0"/>
          </a:p>
        </p:txBody>
      </p:sp>
      <p:sp>
        <p:nvSpPr>
          <p:cNvPr id="13" name="Прямоугольник 12">
            <a:hlinkClick r:id="rId5" action="ppaction://hlinksldjump"/>
          </p:cNvPr>
          <p:cNvSpPr/>
          <p:nvPr/>
        </p:nvSpPr>
        <p:spPr>
          <a:xfrm>
            <a:off x="833347" y="3852615"/>
            <a:ext cx="375786" cy="35415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4</a:t>
            </a:r>
          </a:p>
        </p:txBody>
      </p:sp>
      <p:sp>
        <p:nvSpPr>
          <p:cNvPr id="14" name="Прямоугольник 13">
            <a:hlinkClick r:id="rId6" action="ppaction://hlinksldjump"/>
          </p:cNvPr>
          <p:cNvSpPr/>
          <p:nvPr/>
        </p:nvSpPr>
        <p:spPr>
          <a:xfrm>
            <a:off x="865591" y="4313783"/>
            <a:ext cx="343542" cy="39364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5</a:t>
            </a:r>
          </a:p>
        </p:txBody>
      </p:sp>
      <p:sp>
        <p:nvSpPr>
          <p:cNvPr id="15" name="Прямоугольник 14">
            <a:hlinkClick r:id="rId7" action="ppaction://hlinksldjump"/>
          </p:cNvPr>
          <p:cNvSpPr/>
          <p:nvPr/>
        </p:nvSpPr>
        <p:spPr>
          <a:xfrm>
            <a:off x="1381699" y="4717613"/>
            <a:ext cx="376923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6</a:t>
            </a:r>
          </a:p>
        </p:txBody>
      </p:sp>
      <p:sp>
        <p:nvSpPr>
          <p:cNvPr id="16" name="Прямоугольник 15">
            <a:hlinkClick r:id="rId8" action="ppaction://hlinksldjump"/>
          </p:cNvPr>
          <p:cNvSpPr/>
          <p:nvPr/>
        </p:nvSpPr>
        <p:spPr>
          <a:xfrm>
            <a:off x="858030" y="5168890"/>
            <a:ext cx="386617" cy="3873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7</a:t>
            </a:r>
          </a:p>
        </p:txBody>
      </p:sp>
      <p:sp>
        <p:nvSpPr>
          <p:cNvPr id="17" name="Багетная рамка 16"/>
          <p:cNvSpPr/>
          <p:nvPr/>
        </p:nvSpPr>
        <p:spPr>
          <a:xfrm>
            <a:off x="1043608" y="375298"/>
            <a:ext cx="432048" cy="389405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А</a:t>
            </a:r>
            <a:endParaRPr lang="ru-RU" dirty="0"/>
          </a:p>
        </p:txBody>
      </p:sp>
      <p:sp>
        <p:nvSpPr>
          <p:cNvPr id="22" name="Багетная рамка 21"/>
          <p:cNvSpPr/>
          <p:nvPr/>
        </p:nvSpPr>
        <p:spPr>
          <a:xfrm>
            <a:off x="1583668" y="375298"/>
            <a:ext cx="432048" cy="389405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Д</a:t>
            </a:r>
            <a:endParaRPr lang="ru-RU" dirty="0"/>
          </a:p>
        </p:txBody>
      </p:sp>
      <p:sp>
        <p:nvSpPr>
          <p:cNvPr id="23" name="Багетная рамка 22"/>
          <p:cNvSpPr/>
          <p:nvPr/>
        </p:nvSpPr>
        <p:spPr>
          <a:xfrm>
            <a:off x="2123728" y="375298"/>
            <a:ext cx="432048" cy="389405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Ж</a:t>
            </a:r>
            <a:endParaRPr lang="ru-RU" dirty="0"/>
          </a:p>
        </p:txBody>
      </p:sp>
      <p:sp>
        <p:nvSpPr>
          <p:cNvPr id="25" name="Багетная рамка 24"/>
          <p:cNvSpPr/>
          <p:nvPr/>
        </p:nvSpPr>
        <p:spPr>
          <a:xfrm>
            <a:off x="2699792" y="375298"/>
            <a:ext cx="432048" cy="389405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И</a:t>
            </a:r>
            <a:endParaRPr lang="ru-RU" dirty="0"/>
          </a:p>
        </p:txBody>
      </p:sp>
      <p:sp>
        <p:nvSpPr>
          <p:cNvPr id="26" name="Багетная рамка 25"/>
          <p:cNvSpPr/>
          <p:nvPr/>
        </p:nvSpPr>
        <p:spPr>
          <a:xfrm>
            <a:off x="3275856" y="375298"/>
            <a:ext cx="432048" cy="389405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К</a:t>
            </a:r>
          </a:p>
        </p:txBody>
      </p:sp>
      <p:sp>
        <p:nvSpPr>
          <p:cNvPr id="27" name="Багетная рамка 26"/>
          <p:cNvSpPr/>
          <p:nvPr/>
        </p:nvSpPr>
        <p:spPr>
          <a:xfrm>
            <a:off x="3851920" y="375297"/>
            <a:ext cx="432048" cy="389405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Л</a:t>
            </a:r>
            <a:endParaRPr lang="ru-RU" dirty="0"/>
          </a:p>
        </p:txBody>
      </p:sp>
      <p:sp>
        <p:nvSpPr>
          <p:cNvPr id="29" name="Багетная рамка 28"/>
          <p:cNvSpPr/>
          <p:nvPr/>
        </p:nvSpPr>
        <p:spPr>
          <a:xfrm>
            <a:off x="4419778" y="375297"/>
            <a:ext cx="432048" cy="389405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М</a:t>
            </a:r>
          </a:p>
        </p:txBody>
      </p:sp>
      <p:sp>
        <p:nvSpPr>
          <p:cNvPr id="31" name="Багетная рамка 30"/>
          <p:cNvSpPr/>
          <p:nvPr/>
        </p:nvSpPr>
        <p:spPr>
          <a:xfrm>
            <a:off x="4968044" y="375296"/>
            <a:ext cx="432048" cy="389405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</a:t>
            </a:r>
            <a:endParaRPr lang="ru-RU" dirty="0"/>
          </a:p>
        </p:txBody>
      </p:sp>
      <p:sp>
        <p:nvSpPr>
          <p:cNvPr id="32" name="Багетная рамка 31"/>
          <p:cNvSpPr/>
          <p:nvPr/>
        </p:nvSpPr>
        <p:spPr>
          <a:xfrm>
            <a:off x="5535902" y="375296"/>
            <a:ext cx="432048" cy="389405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О</a:t>
            </a:r>
          </a:p>
        </p:txBody>
      </p:sp>
      <p:sp>
        <p:nvSpPr>
          <p:cNvPr id="33" name="Багетная рамка 32"/>
          <p:cNvSpPr/>
          <p:nvPr/>
        </p:nvSpPr>
        <p:spPr>
          <a:xfrm>
            <a:off x="6103760" y="375296"/>
            <a:ext cx="432048" cy="389405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П</a:t>
            </a:r>
          </a:p>
        </p:txBody>
      </p:sp>
      <p:sp>
        <p:nvSpPr>
          <p:cNvPr id="34" name="Багетная рамка 33"/>
          <p:cNvSpPr/>
          <p:nvPr/>
        </p:nvSpPr>
        <p:spPr>
          <a:xfrm>
            <a:off x="6671618" y="377258"/>
            <a:ext cx="432048" cy="389405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Р</a:t>
            </a:r>
          </a:p>
        </p:txBody>
      </p:sp>
      <p:sp>
        <p:nvSpPr>
          <p:cNvPr id="35" name="Багетная рамка 34"/>
          <p:cNvSpPr/>
          <p:nvPr/>
        </p:nvSpPr>
        <p:spPr>
          <a:xfrm>
            <a:off x="7236296" y="375296"/>
            <a:ext cx="432048" cy="389405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С</a:t>
            </a:r>
          </a:p>
        </p:txBody>
      </p:sp>
      <p:sp>
        <p:nvSpPr>
          <p:cNvPr id="36" name="Багетная рамка 35"/>
          <p:cNvSpPr/>
          <p:nvPr/>
        </p:nvSpPr>
        <p:spPr>
          <a:xfrm>
            <a:off x="1272997" y="831611"/>
            <a:ext cx="432048" cy="389405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Т</a:t>
            </a:r>
          </a:p>
        </p:txBody>
      </p:sp>
      <p:sp>
        <p:nvSpPr>
          <p:cNvPr id="37" name="Багетная рамка 36"/>
          <p:cNvSpPr/>
          <p:nvPr/>
        </p:nvSpPr>
        <p:spPr>
          <a:xfrm>
            <a:off x="1895828" y="831611"/>
            <a:ext cx="432048" cy="389405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У</a:t>
            </a:r>
          </a:p>
        </p:txBody>
      </p:sp>
      <p:sp>
        <p:nvSpPr>
          <p:cNvPr id="38" name="Багетная рамка 37"/>
          <p:cNvSpPr/>
          <p:nvPr/>
        </p:nvSpPr>
        <p:spPr>
          <a:xfrm>
            <a:off x="2483768" y="831611"/>
            <a:ext cx="432048" cy="389405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Ц</a:t>
            </a:r>
          </a:p>
        </p:txBody>
      </p:sp>
      <p:sp>
        <p:nvSpPr>
          <p:cNvPr id="39" name="Багетная рамка 38"/>
          <p:cNvSpPr/>
          <p:nvPr/>
        </p:nvSpPr>
        <p:spPr>
          <a:xfrm>
            <a:off x="3059832" y="831610"/>
            <a:ext cx="432048" cy="389405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Ш</a:t>
            </a:r>
          </a:p>
        </p:txBody>
      </p:sp>
      <p:sp>
        <p:nvSpPr>
          <p:cNvPr id="40" name="Багетная рамка 39"/>
          <p:cNvSpPr/>
          <p:nvPr/>
        </p:nvSpPr>
        <p:spPr>
          <a:xfrm>
            <a:off x="3637874" y="831610"/>
            <a:ext cx="432048" cy="389405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ь</a:t>
            </a:r>
          </a:p>
        </p:txBody>
      </p:sp>
      <p:sp>
        <p:nvSpPr>
          <p:cNvPr id="42" name="Багетная рамка 41"/>
          <p:cNvSpPr/>
          <p:nvPr/>
        </p:nvSpPr>
        <p:spPr>
          <a:xfrm>
            <a:off x="4203754" y="831610"/>
            <a:ext cx="432048" cy="389405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ы</a:t>
            </a:r>
          </a:p>
        </p:txBody>
      </p:sp>
      <p:sp>
        <p:nvSpPr>
          <p:cNvPr id="43" name="Багетная рамка 42"/>
          <p:cNvSpPr/>
          <p:nvPr/>
        </p:nvSpPr>
        <p:spPr>
          <a:xfrm>
            <a:off x="4752109" y="831610"/>
            <a:ext cx="431870" cy="389405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Я</a:t>
            </a:r>
          </a:p>
        </p:txBody>
      </p:sp>
      <p:sp>
        <p:nvSpPr>
          <p:cNvPr id="44" name="Прямоугольник 43"/>
          <p:cNvSpPr/>
          <p:nvPr/>
        </p:nvSpPr>
        <p:spPr>
          <a:xfrm>
            <a:off x="1895828" y="2499535"/>
            <a:ext cx="432048" cy="42540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Прямоугольник 44"/>
          <p:cNvSpPr/>
          <p:nvPr/>
        </p:nvSpPr>
        <p:spPr>
          <a:xfrm>
            <a:off x="2339752" y="2497740"/>
            <a:ext cx="432048" cy="42540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6" name="Прямоугольник 45"/>
          <p:cNvSpPr/>
          <p:nvPr/>
        </p:nvSpPr>
        <p:spPr>
          <a:xfrm>
            <a:off x="2783482" y="2497739"/>
            <a:ext cx="432048" cy="42540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Прямоугольник 46"/>
          <p:cNvSpPr/>
          <p:nvPr/>
        </p:nvSpPr>
        <p:spPr>
          <a:xfrm>
            <a:off x="3227212" y="2497738"/>
            <a:ext cx="432048" cy="42540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Прямоугольник 47"/>
          <p:cNvSpPr/>
          <p:nvPr/>
        </p:nvSpPr>
        <p:spPr>
          <a:xfrm>
            <a:off x="3676035" y="2497738"/>
            <a:ext cx="432048" cy="42540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Прямоугольник 48"/>
          <p:cNvSpPr/>
          <p:nvPr/>
        </p:nvSpPr>
        <p:spPr>
          <a:xfrm>
            <a:off x="4126548" y="2497737"/>
            <a:ext cx="432048" cy="42540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1" name="Прямоугольник 50"/>
          <p:cNvSpPr/>
          <p:nvPr/>
        </p:nvSpPr>
        <p:spPr>
          <a:xfrm>
            <a:off x="4983626" y="2499534"/>
            <a:ext cx="432048" cy="42540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Прямоугольник 51"/>
          <p:cNvSpPr/>
          <p:nvPr/>
        </p:nvSpPr>
        <p:spPr>
          <a:xfrm>
            <a:off x="5420580" y="2494485"/>
            <a:ext cx="432048" cy="42540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5" name="Прямоугольник 54"/>
          <p:cNvSpPr/>
          <p:nvPr/>
        </p:nvSpPr>
        <p:spPr>
          <a:xfrm>
            <a:off x="1895828" y="2940771"/>
            <a:ext cx="432048" cy="42540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6" name="Прямоугольник 55"/>
          <p:cNvSpPr/>
          <p:nvPr/>
        </p:nvSpPr>
        <p:spPr>
          <a:xfrm>
            <a:off x="2325549" y="2940771"/>
            <a:ext cx="432048" cy="42540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7" name="Прямоугольник 56"/>
          <p:cNvSpPr/>
          <p:nvPr/>
        </p:nvSpPr>
        <p:spPr>
          <a:xfrm>
            <a:off x="2768881" y="2941127"/>
            <a:ext cx="432048" cy="42540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Прямоугольник 57"/>
          <p:cNvSpPr/>
          <p:nvPr/>
        </p:nvSpPr>
        <p:spPr>
          <a:xfrm>
            <a:off x="3223998" y="2940771"/>
            <a:ext cx="432048" cy="42540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9" name="Прямоугольник 58"/>
          <p:cNvSpPr/>
          <p:nvPr/>
        </p:nvSpPr>
        <p:spPr>
          <a:xfrm>
            <a:off x="3680307" y="2940770"/>
            <a:ext cx="432048" cy="42540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0" name="Прямоугольник 59"/>
          <p:cNvSpPr/>
          <p:nvPr/>
        </p:nvSpPr>
        <p:spPr>
          <a:xfrm>
            <a:off x="4126548" y="2941652"/>
            <a:ext cx="432048" cy="42540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1" name="Прямоугольник 60"/>
          <p:cNvSpPr/>
          <p:nvPr/>
        </p:nvSpPr>
        <p:spPr>
          <a:xfrm>
            <a:off x="4566545" y="2940770"/>
            <a:ext cx="432048" cy="42540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2" name="Прямоугольник 61"/>
          <p:cNvSpPr/>
          <p:nvPr/>
        </p:nvSpPr>
        <p:spPr>
          <a:xfrm>
            <a:off x="1480698" y="3366178"/>
            <a:ext cx="432048" cy="42540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3" name="Прямоугольник 62"/>
          <p:cNvSpPr/>
          <p:nvPr/>
        </p:nvSpPr>
        <p:spPr>
          <a:xfrm>
            <a:off x="1909254" y="3367280"/>
            <a:ext cx="432048" cy="42540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4" name="Прямоугольник 63"/>
          <p:cNvSpPr/>
          <p:nvPr/>
        </p:nvSpPr>
        <p:spPr>
          <a:xfrm>
            <a:off x="2354727" y="3366001"/>
            <a:ext cx="432048" cy="42540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5" name="Прямоугольник 64"/>
          <p:cNvSpPr/>
          <p:nvPr/>
        </p:nvSpPr>
        <p:spPr>
          <a:xfrm>
            <a:off x="2796061" y="3366178"/>
            <a:ext cx="432048" cy="42540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6" name="Прямоугольник 65"/>
          <p:cNvSpPr/>
          <p:nvPr/>
        </p:nvSpPr>
        <p:spPr>
          <a:xfrm>
            <a:off x="3245389" y="3366178"/>
            <a:ext cx="432048" cy="42540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7" name="Прямоугольник 66"/>
          <p:cNvSpPr/>
          <p:nvPr/>
        </p:nvSpPr>
        <p:spPr>
          <a:xfrm>
            <a:off x="3666347" y="3376266"/>
            <a:ext cx="432048" cy="42540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8" name="Прямоугольник 67"/>
          <p:cNvSpPr/>
          <p:nvPr/>
        </p:nvSpPr>
        <p:spPr>
          <a:xfrm>
            <a:off x="1480698" y="3801849"/>
            <a:ext cx="432048" cy="42540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9" name="Прямоугольник 68"/>
          <p:cNvSpPr/>
          <p:nvPr/>
        </p:nvSpPr>
        <p:spPr>
          <a:xfrm>
            <a:off x="1909392" y="3801849"/>
            <a:ext cx="432048" cy="42540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0" name="Прямоугольник 69"/>
          <p:cNvSpPr/>
          <p:nvPr/>
        </p:nvSpPr>
        <p:spPr>
          <a:xfrm>
            <a:off x="2353808" y="3801849"/>
            <a:ext cx="432048" cy="42540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1" name="Прямоугольник 70"/>
          <p:cNvSpPr/>
          <p:nvPr/>
        </p:nvSpPr>
        <p:spPr>
          <a:xfrm>
            <a:off x="2797599" y="3801849"/>
            <a:ext cx="432048" cy="42540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2" name="Прямоугольник 71"/>
          <p:cNvSpPr/>
          <p:nvPr/>
        </p:nvSpPr>
        <p:spPr>
          <a:xfrm>
            <a:off x="3223998" y="3801849"/>
            <a:ext cx="432048" cy="42540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3" name="Прямоугольник 72"/>
          <p:cNvSpPr/>
          <p:nvPr/>
        </p:nvSpPr>
        <p:spPr>
          <a:xfrm>
            <a:off x="1480698" y="4244706"/>
            <a:ext cx="432048" cy="42540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4" name="Прямоугольник 73"/>
          <p:cNvSpPr/>
          <p:nvPr/>
        </p:nvSpPr>
        <p:spPr>
          <a:xfrm>
            <a:off x="1907704" y="4244706"/>
            <a:ext cx="432048" cy="42540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5" name="Прямоугольник 74"/>
          <p:cNvSpPr/>
          <p:nvPr/>
        </p:nvSpPr>
        <p:spPr>
          <a:xfrm>
            <a:off x="2350984" y="4244706"/>
            <a:ext cx="432048" cy="42540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6" name="Прямоугольник 75"/>
          <p:cNvSpPr/>
          <p:nvPr/>
        </p:nvSpPr>
        <p:spPr>
          <a:xfrm>
            <a:off x="2796061" y="4247561"/>
            <a:ext cx="432048" cy="42540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7" name="Прямоугольник 76"/>
          <p:cNvSpPr/>
          <p:nvPr/>
        </p:nvSpPr>
        <p:spPr>
          <a:xfrm>
            <a:off x="3240084" y="4250245"/>
            <a:ext cx="432048" cy="42540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8" name="Прямоугольник 77"/>
          <p:cNvSpPr/>
          <p:nvPr/>
        </p:nvSpPr>
        <p:spPr>
          <a:xfrm>
            <a:off x="3666347" y="4244706"/>
            <a:ext cx="432048" cy="42540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9" name="Прямоугольник 78"/>
          <p:cNvSpPr/>
          <p:nvPr/>
        </p:nvSpPr>
        <p:spPr>
          <a:xfrm>
            <a:off x="4109033" y="4244706"/>
            <a:ext cx="432048" cy="42540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0" name="Прямоугольник 79"/>
          <p:cNvSpPr/>
          <p:nvPr/>
        </p:nvSpPr>
        <p:spPr>
          <a:xfrm>
            <a:off x="1918936" y="4689329"/>
            <a:ext cx="432048" cy="42540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1" name="Прямоугольник 80"/>
          <p:cNvSpPr/>
          <p:nvPr/>
        </p:nvSpPr>
        <p:spPr>
          <a:xfrm>
            <a:off x="2352940" y="4688705"/>
            <a:ext cx="432048" cy="42540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2" name="Прямоугольник 81"/>
          <p:cNvSpPr/>
          <p:nvPr/>
        </p:nvSpPr>
        <p:spPr>
          <a:xfrm>
            <a:off x="2796061" y="4688704"/>
            <a:ext cx="432048" cy="42540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3" name="Прямоугольник 82"/>
          <p:cNvSpPr/>
          <p:nvPr/>
        </p:nvSpPr>
        <p:spPr>
          <a:xfrm>
            <a:off x="3227375" y="4688703"/>
            <a:ext cx="432048" cy="42540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4" name="Прямоугольник 83"/>
          <p:cNvSpPr/>
          <p:nvPr/>
        </p:nvSpPr>
        <p:spPr>
          <a:xfrm>
            <a:off x="3669724" y="4688702"/>
            <a:ext cx="432048" cy="42540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5" name="Прямоугольник 84"/>
          <p:cNvSpPr/>
          <p:nvPr/>
        </p:nvSpPr>
        <p:spPr>
          <a:xfrm>
            <a:off x="1489021" y="5132185"/>
            <a:ext cx="432048" cy="42540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6" name="Прямоугольник 85"/>
          <p:cNvSpPr/>
          <p:nvPr/>
        </p:nvSpPr>
        <p:spPr>
          <a:xfrm>
            <a:off x="1919886" y="5132185"/>
            <a:ext cx="432048" cy="42540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7" name="Прямоугольник 86"/>
          <p:cNvSpPr/>
          <p:nvPr/>
        </p:nvSpPr>
        <p:spPr>
          <a:xfrm>
            <a:off x="2336833" y="5131561"/>
            <a:ext cx="432048" cy="42540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8" name="Прямоугольник 87"/>
          <p:cNvSpPr/>
          <p:nvPr/>
        </p:nvSpPr>
        <p:spPr>
          <a:xfrm>
            <a:off x="2796061" y="5132183"/>
            <a:ext cx="432048" cy="42540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9" name="Прямоугольник 88"/>
          <p:cNvSpPr/>
          <p:nvPr/>
        </p:nvSpPr>
        <p:spPr>
          <a:xfrm>
            <a:off x="3223998" y="5131560"/>
            <a:ext cx="432048" cy="42540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0" name="TextBox 89"/>
          <p:cNvSpPr txBox="1"/>
          <p:nvPr/>
        </p:nvSpPr>
        <p:spPr>
          <a:xfrm>
            <a:off x="2015739" y="2515364"/>
            <a:ext cx="3055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</a:t>
            </a:r>
            <a:endParaRPr lang="ru-RU" dirty="0"/>
          </a:p>
        </p:txBody>
      </p:sp>
      <p:sp>
        <p:nvSpPr>
          <p:cNvPr id="91" name="TextBox 90"/>
          <p:cNvSpPr txBox="1"/>
          <p:nvPr/>
        </p:nvSpPr>
        <p:spPr>
          <a:xfrm>
            <a:off x="2398225" y="2226956"/>
            <a:ext cx="3859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/>
          </a:p>
          <a:p>
            <a:r>
              <a:rPr lang="ru-RU" dirty="0" smtClean="0"/>
              <a:t>Л</a:t>
            </a:r>
            <a:endParaRPr lang="ru-RU" dirty="0"/>
          </a:p>
        </p:txBody>
      </p:sp>
      <p:sp>
        <p:nvSpPr>
          <p:cNvPr id="92" name="TextBox 91"/>
          <p:cNvSpPr txBox="1"/>
          <p:nvPr/>
        </p:nvSpPr>
        <p:spPr>
          <a:xfrm>
            <a:off x="2838345" y="2503955"/>
            <a:ext cx="3357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А</a:t>
            </a:r>
            <a:endParaRPr lang="ru-RU" dirty="0"/>
          </a:p>
        </p:txBody>
      </p:sp>
      <p:sp>
        <p:nvSpPr>
          <p:cNvPr id="93" name="TextBox 92"/>
          <p:cNvSpPr txBox="1"/>
          <p:nvPr/>
        </p:nvSpPr>
        <p:spPr>
          <a:xfrm>
            <a:off x="3297944" y="2519220"/>
            <a:ext cx="2772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</a:t>
            </a:r>
            <a:endParaRPr lang="ru-RU" dirty="0"/>
          </a:p>
        </p:txBody>
      </p:sp>
      <p:sp>
        <p:nvSpPr>
          <p:cNvPr id="94" name="TextBox 93"/>
          <p:cNvSpPr txBox="1"/>
          <p:nvPr/>
        </p:nvSpPr>
        <p:spPr>
          <a:xfrm>
            <a:off x="3707904" y="2503955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Т</a:t>
            </a:r>
            <a:endParaRPr lang="ru-RU" dirty="0"/>
          </a:p>
        </p:txBody>
      </p:sp>
      <p:sp>
        <p:nvSpPr>
          <p:cNvPr id="95" name="TextBox 94"/>
          <p:cNvSpPr txBox="1"/>
          <p:nvPr/>
        </p:nvSpPr>
        <p:spPr>
          <a:xfrm>
            <a:off x="4203754" y="2494485"/>
            <a:ext cx="3373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И</a:t>
            </a:r>
            <a:endParaRPr lang="ru-RU" dirty="0"/>
          </a:p>
        </p:txBody>
      </p:sp>
      <p:sp>
        <p:nvSpPr>
          <p:cNvPr id="98" name="Прямоугольник 97"/>
          <p:cNvSpPr/>
          <p:nvPr/>
        </p:nvSpPr>
        <p:spPr>
          <a:xfrm>
            <a:off x="4542291" y="2497103"/>
            <a:ext cx="432048" cy="42540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99" name="TextBox 98"/>
          <p:cNvSpPr txBox="1"/>
          <p:nvPr/>
        </p:nvSpPr>
        <p:spPr>
          <a:xfrm>
            <a:off x="4573491" y="2226956"/>
            <a:ext cx="3859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/>
          </a:p>
          <a:p>
            <a:r>
              <a:rPr lang="ru-RU" dirty="0" smtClean="0"/>
              <a:t>Л</a:t>
            </a:r>
            <a:endParaRPr lang="ru-RU" dirty="0"/>
          </a:p>
        </p:txBody>
      </p:sp>
      <p:sp>
        <p:nvSpPr>
          <p:cNvPr id="101" name="Багетная рамка 100"/>
          <p:cNvSpPr/>
          <p:nvPr/>
        </p:nvSpPr>
        <p:spPr>
          <a:xfrm>
            <a:off x="5302725" y="831610"/>
            <a:ext cx="432048" cy="389405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Л</a:t>
            </a:r>
            <a:endParaRPr lang="ru-RU" dirty="0"/>
          </a:p>
        </p:txBody>
      </p:sp>
      <p:sp>
        <p:nvSpPr>
          <p:cNvPr id="102" name="Багетная рамка 101"/>
          <p:cNvSpPr/>
          <p:nvPr/>
        </p:nvSpPr>
        <p:spPr>
          <a:xfrm>
            <a:off x="5868144" y="831609"/>
            <a:ext cx="432048" cy="389405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И</a:t>
            </a:r>
            <a:endParaRPr lang="ru-RU" dirty="0"/>
          </a:p>
        </p:txBody>
      </p:sp>
      <p:sp>
        <p:nvSpPr>
          <p:cNvPr id="103" name="TextBox 102"/>
          <p:cNvSpPr txBox="1"/>
          <p:nvPr/>
        </p:nvSpPr>
        <p:spPr>
          <a:xfrm>
            <a:off x="5044314" y="2483707"/>
            <a:ext cx="2729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И</a:t>
            </a:r>
            <a:endParaRPr lang="ru-RU" dirty="0"/>
          </a:p>
        </p:txBody>
      </p:sp>
      <p:sp>
        <p:nvSpPr>
          <p:cNvPr id="104" name="TextBox 103"/>
          <p:cNvSpPr txBox="1"/>
          <p:nvPr/>
        </p:nvSpPr>
        <p:spPr>
          <a:xfrm>
            <a:off x="5493232" y="2503955"/>
            <a:ext cx="2331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Н</a:t>
            </a:r>
            <a:endParaRPr lang="ru-RU" dirty="0"/>
          </a:p>
        </p:txBody>
      </p:sp>
      <p:sp>
        <p:nvSpPr>
          <p:cNvPr id="105" name="TextBox 104"/>
          <p:cNvSpPr txBox="1"/>
          <p:nvPr/>
        </p:nvSpPr>
        <p:spPr>
          <a:xfrm>
            <a:off x="2015716" y="2965541"/>
            <a:ext cx="2296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Р</a:t>
            </a:r>
          </a:p>
        </p:txBody>
      </p:sp>
      <p:sp>
        <p:nvSpPr>
          <p:cNvPr id="106" name="TextBox 105"/>
          <p:cNvSpPr txBox="1"/>
          <p:nvPr/>
        </p:nvSpPr>
        <p:spPr>
          <a:xfrm>
            <a:off x="2402885" y="2954368"/>
            <a:ext cx="2296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А</a:t>
            </a:r>
            <a:endParaRPr lang="ru-RU" dirty="0"/>
          </a:p>
        </p:txBody>
      </p:sp>
      <p:sp>
        <p:nvSpPr>
          <p:cNvPr id="107" name="TextBox 106"/>
          <p:cNvSpPr txBox="1"/>
          <p:nvPr/>
        </p:nvSpPr>
        <p:spPr>
          <a:xfrm>
            <a:off x="2818804" y="2950919"/>
            <a:ext cx="2296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К</a:t>
            </a:r>
            <a:endParaRPr lang="ru-RU" dirty="0"/>
          </a:p>
        </p:txBody>
      </p:sp>
      <p:sp>
        <p:nvSpPr>
          <p:cNvPr id="108" name="TextBox 107"/>
          <p:cNvSpPr txBox="1"/>
          <p:nvPr/>
        </p:nvSpPr>
        <p:spPr>
          <a:xfrm>
            <a:off x="3262210" y="2963678"/>
            <a:ext cx="2296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У</a:t>
            </a:r>
            <a:endParaRPr lang="ru-RU" dirty="0"/>
          </a:p>
        </p:txBody>
      </p:sp>
      <p:sp>
        <p:nvSpPr>
          <p:cNvPr id="109" name="TextBox 108"/>
          <p:cNvSpPr txBox="1"/>
          <p:nvPr/>
        </p:nvSpPr>
        <p:spPr>
          <a:xfrm>
            <a:off x="3757635" y="2962039"/>
            <a:ext cx="2296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Ш</a:t>
            </a:r>
            <a:endParaRPr lang="ru-RU" dirty="0"/>
          </a:p>
        </p:txBody>
      </p:sp>
      <p:sp>
        <p:nvSpPr>
          <p:cNvPr id="110" name="TextBox 109"/>
          <p:cNvSpPr txBox="1"/>
          <p:nvPr/>
        </p:nvSpPr>
        <p:spPr>
          <a:xfrm>
            <a:off x="4135424" y="2979090"/>
            <a:ext cx="2296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К</a:t>
            </a:r>
            <a:endParaRPr lang="ru-RU" dirty="0"/>
          </a:p>
        </p:txBody>
      </p:sp>
      <p:sp>
        <p:nvSpPr>
          <p:cNvPr id="111" name="TextBox 110"/>
          <p:cNvSpPr txBox="1"/>
          <p:nvPr/>
        </p:nvSpPr>
        <p:spPr>
          <a:xfrm>
            <a:off x="4606597" y="3006934"/>
            <a:ext cx="2296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А</a:t>
            </a:r>
            <a:endParaRPr lang="ru-RU" dirty="0"/>
          </a:p>
        </p:txBody>
      </p:sp>
      <p:sp>
        <p:nvSpPr>
          <p:cNvPr id="112" name="Багетная рамка 111"/>
          <p:cNvSpPr/>
          <p:nvPr/>
        </p:nvSpPr>
        <p:spPr>
          <a:xfrm>
            <a:off x="6433563" y="831609"/>
            <a:ext cx="432048" cy="389405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А</a:t>
            </a:r>
            <a:endParaRPr lang="ru-RU" dirty="0"/>
          </a:p>
        </p:txBody>
      </p:sp>
      <p:sp>
        <p:nvSpPr>
          <p:cNvPr id="113" name="Багетная рамка 112"/>
          <p:cNvSpPr/>
          <p:nvPr/>
        </p:nvSpPr>
        <p:spPr>
          <a:xfrm>
            <a:off x="6999279" y="832752"/>
            <a:ext cx="432048" cy="389405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К</a:t>
            </a:r>
          </a:p>
        </p:txBody>
      </p:sp>
      <p:sp>
        <p:nvSpPr>
          <p:cNvPr id="114" name="Багетная рамка 113"/>
          <p:cNvSpPr/>
          <p:nvPr/>
        </p:nvSpPr>
        <p:spPr>
          <a:xfrm>
            <a:off x="1583668" y="1350263"/>
            <a:ext cx="432048" cy="389405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А</a:t>
            </a:r>
            <a:endParaRPr lang="ru-RU" dirty="0"/>
          </a:p>
        </p:txBody>
      </p:sp>
      <p:sp>
        <p:nvSpPr>
          <p:cNvPr id="115" name="Багетная рамка 114"/>
          <p:cNvSpPr/>
          <p:nvPr/>
        </p:nvSpPr>
        <p:spPr>
          <a:xfrm>
            <a:off x="2182201" y="1344117"/>
            <a:ext cx="432048" cy="389405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Л</a:t>
            </a:r>
            <a:endParaRPr lang="ru-RU" dirty="0"/>
          </a:p>
        </p:txBody>
      </p:sp>
      <p:sp>
        <p:nvSpPr>
          <p:cNvPr id="116" name="TextBox 115"/>
          <p:cNvSpPr txBox="1"/>
          <p:nvPr/>
        </p:nvSpPr>
        <p:spPr>
          <a:xfrm>
            <a:off x="1561300" y="3376266"/>
            <a:ext cx="2744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Л</a:t>
            </a:r>
            <a:endParaRPr lang="ru-RU" dirty="0"/>
          </a:p>
        </p:txBody>
      </p:sp>
      <p:sp>
        <p:nvSpPr>
          <p:cNvPr id="117" name="TextBox 116"/>
          <p:cNvSpPr txBox="1"/>
          <p:nvPr/>
        </p:nvSpPr>
        <p:spPr>
          <a:xfrm>
            <a:off x="1950911" y="3390207"/>
            <a:ext cx="2744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И</a:t>
            </a:r>
          </a:p>
        </p:txBody>
      </p:sp>
      <p:sp>
        <p:nvSpPr>
          <p:cNvPr id="118" name="TextBox 117"/>
          <p:cNvSpPr txBox="1"/>
          <p:nvPr/>
        </p:nvSpPr>
        <p:spPr>
          <a:xfrm>
            <a:off x="2450283" y="3390037"/>
            <a:ext cx="2744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</a:t>
            </a:r>
            <a:endParaRPr lang="ru-RU" dirty="0"/>
          </a:p>
        </p:txBody>
      </p:sp>
      <p:sp>
        <p:nvSpPr>
          <p:cNvPr id="119" name="TextBox 118"/>
          <p:cNvSpPr txBox="1"/>
          <p:nvPr/>
        </p:nvSpPr>
        <p:spPr>
          <a:xfrm>
            <a:off x="2901726" y="3390538"/>
            <a:ext cx="2744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Т</a:t>
            </a:r>
            <a:endParaRPr lang="ru-RU" dirty="0"/>
          </a:p>
        </p:txBody>
      </p:sp>
      <p:sp>
        <p:nvSpPr>
          <p:cNvPr id="120" name="TextBox 119"/>
          <p:cNvSpPr txBox="1"/>
          <p:nvPr/>
        </p:nvSpPr>
        <p:spPr>
          <a:xfrm>
            <a:off x="3292217" y="3390037"/>
            <a:ext cx="2744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Ь</a:t>
            </a:r>
            <a:endParaRPr lang="ru-RU" dirty="0"/>
          </a:p>
        </p:txBody>
      </p:sp>
      <p:sp>
        <p:nvSpPr>
          <p:cNvPr id="121" name="TextBox 120"/>
          <p:cNvSpPr txBox="1"/>
          <p:nvPr/>
        </p:nvSpPr>
        <p:spPr>
          <a:xfrm>
            <a:off x="3707904" y="3390037"/>
            <a:ext cx="2744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Я</a:t>
            </a:r>
            <a:endParaRPr lang="ru-RU" dirty="0"/>
          </a:p>
        </p:txBody>
      </p:sp>
      <p:sp>
        <p:nvSpPr>
          <p:cNvPr id="122" name="TextBox 121"/>
          <p:cNvSpPr txBox="1"/>
          <p:nvPr/>
        </p:nvSpPr>
        <p:spPr>
          <a:xfrm>
            <a:off x="1561300" y="3828028"/>
            <a:ext cx="2744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К</a:t>
            </a:r>
            <a:endParaRPr lang="ru-RU" dirty="0"/>
          </a:p>
        </p:txBody>
      </p:sp>
      <p:sp>
        <p:nvSpPr>
          <p:cNvPr id="123" name="TextBox 122"/>
          <p:cNvSpPr txBox="1"/>
          <p:nvPr/>
        </p:nvSpPr>
        <p:spPr>
          <a:xfrm>
            <a:off x="1964118" y="3820841"/>
            <a:ext cx="2744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Р</a:t>
            </a:r>
            <a:endParaRPr lang="ru-RU" dirty="0"/>
          </a:p>
        </p:txBody>
      </p:sp>
      <p:sp>
        <p:nvSpPr>
          <p:cNvPr id="124" name="TextBox 123"/>
          <p:cNvSpPr txBox="1"/>
          <p:nvPr/>
        </p:nvSpPr>
        <p:spPr>
          <a:xfrm>
            <a:off x="2415615" y="3820841"/>
            <a:ext cx="2744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У</a:t>
            </a:r>
            <a:endParaRPr lang="ru-RU" dirty="0"/>
          </a:p>
        </p:txBody>
      </p:sp>
      <p:sp>
        <p:nvSpPr>
          <p:cNvPr id="125" name="TextBox 124"/>
          <p:cNvSpPr txBox="1"/>
          <p:nvPr/>
        </p:nvSpPr>
        <p:spPr>
          <a:xfrm>
            <a:off x="2864228" y="3834908"/>
            <a:ext cx="2744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</a:t>
            </a:r>
            <a:endParaRPr lang="ru-RU" dirty="0"/>
          </a:p>
        </p:txBody>
      </p:sp>
      <p:sp>
        <p:nvSpPr>
          <p:cNvPr id="126" name="TextBox 125"/>
          <p:cNvSpPr txBox="1"/>
          <p:nvPr/>
        </p:nvSpPr>
        <p:spPr>
          <a:xfrm>
            <a:off x="3275856" y="3847662"/>
            <a:ext cx="2744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А</a:t>
            </a:r>
            <a:endParaRPr lang="ru-RU" dirty="0"/>
          </a:p>
        </p:txBody>
      </p:sp>
      <p:sp>
        <p:nvSpPr>
          <p:cNvPr id="127" name="TextBox 126"/>
          <p:cNvSpPr txBox="1"/>
          <p:nvPr/>
        </p:nvSpPr>
        <p:spPr>
          <a:xfrm>
            <a:off x="1546628" y="4274766"/>
            <a:ext cx="2744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Н</a:t>
            </a:r>
            <a:endParaRPr lang="ru-RU" dirty="0"/>
          </a:p>
        </p:txBody>
      </p:sp>
      <p:sp>
        <p:nvSpPr>
          <p:cNvPr id="128" name="TextBox 127"/>
          <p:cNvSpPr txBox="1"/>
          <p:nvPr/>
        </p:nvSpPr>
        <p:spPr>
          <a:xfrm>
            <a:off x="1978676" y="4282912"/>
            <a:ext cx="2744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О</a:t>
            </a:r>
            <a:endParaRPr lang="ru-RU" dirty="0"/>
          </a:p>
        </p:txBody>
      </p:sp>
      <p:sp>
        <p:nvSpPr>
          <p:cNvPr id="129" name="TextBox 128"/>
          <p:cNvSpPr txBox="1"/>
          <p:nvPr/>
        </p:nvSpPr>
        <p:spPr>
          <a:xfrm>
            <a:off x="2379040" y="4262198"/>
            <a:ext cx="2744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Ж</a:t>
            </a:r>
            <a:endParaRPr lang="ru-RU" dirty="0"/>
          </a:p>
        </p:txBody>
      </p:sp>
      <p:sp>
        <p:nvSpPr>
          <p:cNvPr id="130" name="TextBox 129"/>
          <p:cNvSpPr txBox="1"/>
          <p:nvPr/>
        </p:nvSpPr>
        <p:spPr>
          <a:xfrm>
            <a:off x="2876674" y="4276174"/>
            <a:ext cx="2744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Н</a:t>
            </a:r>
            <a:endParaRPr lang="ru-RU" dirty="0"/>
          </a:p>
        </p:txBody>
      </p:sp>
      <p:sp>
        <p:nvSpPr>
          <p:cNvPr id="131" name="TextBox 130"/>
          <p:cNvSpPr txBox="1"/>
          <p:nvPr/>
        </p:nvSpPr>
        <p:spPr>
          <a:xfrm>
            <a:off x="3278271" y="4275310"/>
            <a:ext cx="2744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И</a:t>
            </a:r>
            <a:endParaRPr lang="ru-RU" dirty="0"/>
          </a:p>
        </p:txBody>
      </p:sp>
      <p:sp>
        <p:nvSpPr>
          <p:cNvPr id="132" name="TextBox 131"/>
          <p:cNvSpPr txBox="1"/>
          <p:nvPr/>
        </p:nvSpPr>
        <p:spPr>
          <a:xfrm>
            <a:off x="3735292" y="4282912"/>
            <a:ext cx="2744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Ц</a:t>
            </a:r>
            <a:endParaRPr lang="ru-RU" dirty="0"/>
          </a:p>
        </p:txBody>
      </p:sp>
      <p:sp>
        <p:nvSpPr>
          <p:cNvPr id="133" name="TextBox 132"/>
          <p:cNvSpPr txBox="1"/>
          <p:nvPr/>
        </p:nvSpPr>
        <p:spPr>
          <a:xfrm>
            <a:off x="4164001" y="4262198"/>
            <a:ext cx="2744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Ы</a:t>
            </a:r>
            <a:endParaRPr lang="ru-RU" dirty="0"/>
          </a:p>
        </p:txBody>
      </p:sp>
      <p:sp>
        <p:nvSpPr>
          <p:cNvPr id="134" name="TextBox 133"/>
          <p:cNvSpPr txBox="1"/>
          <p:nvPr/>
        </p:nvSpPr>
        <p:spPr>
          <a:xfrm>
            <a:off x="1975231" y="4708321"/>
            <a:ext cx="2744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Д</a:t>
            </a:r>
            <a:endParaRPr lang="ru-RU" dirty="0"/>
          </a:p>
        </p:txBody>
      </p:sp>
      <p:sp>
        <p:nvSpPr>
          <p:cNvPr id="135" name="TextBox 134"/>
          <p:cNvSpPr txBox="1"/>
          <p:nvPr/>
        </p:nvSpPr>
        <p:spPr>
          <a:xfrm>
            <a:off x="2392925" y="4708321"/>
            <a:ext cx="2744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О</a:t>
            </a:r>
            <a:endParaRPr lang="ru-RU" dirty="0"/>
          </a:p>
        </p:txBody>
      </p:sp>
      <p:sp>
        <p:nvSpPr>
          <p:cNvPr id="136" name="TextBox 135"/>
          <p:cNvSpPr txBox="1"/>
          <p:nvPr/>
        </p:nvSpPr>
        <p:spPr>
          <a:xfrm>
            <a:off x="2851622" y="4721386"/>
            <a:ext cx="2744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</a:t>
            </a:r>
            <a:endParaRPr lang="ru-RU" dirty="0"/>
          </a:p>
        </p:txBody>
      </p:sp>
      <p:sp>
        <p:nvSpPr>
          <p:cNvPr id="137" name="TextBox 136"/>
          <p:cNvSpPr txBox="1"/>
          <p:nvPr/>
        </p:nvSpPr>
        <p:spPr>
          <a:xfrm>
            <a:off x="3278794" y="4719255"/>
            <a:ext cx="2744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К</a:t>
            </a:r>
            <a:endParaRPr lang="ru-RU" dirty="0"/>
          </a:p>
        </p:txBody>
      </p:sp>
      <p:sp>
        <p:nvSpPr>
          <p:cNvPr id="138" name="TextBox 137"/>
          <p:cNvSpPr txBox="1"/>
          <p:nvPr/>
        </p:nvSpPr>
        <p:spPr>
          <a:xfrm>
            <a:off x="3693283" y="4720663"/>
            <a:ext cx="2744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А</a:t>
            </a:r>
            <a:endParaRPr lang="ru-RU" dirty="0"/>
          </a:p>
        </p:txBody>
      </p:sp>
      <p:sp>
        <p:nvSpPr>
          <p:cNvPr id="139" name="TextBox 138"/>
          <p:cNvSpPr txBox="1"/>
          <p:nvPr/>
        </p:nvSpPr>
        <p:spPr>
          <a:xfrm>
            <a:off x="1518332" y="5142898"/>
            <a:ext cx="2744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К</a:t>
            </a:r>
            <a:endParaRPr lang="ru-RU" dirty="0"/>
          </a:p>
        </p:txBody>
      </p:sp>
      <p:sp>
        <p:nvSpPr>
          <p:cNvPr id="140" name="TextBox 139"/>
          <p:cNvSpPr txBox="1"/>
          <p:nvPr/>
        </p:nvSpPr>
        <p:spPr>
          <a:xfrm>
            <a:off x="1948313" y="5159598"/>
            <a:ext cx="2744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А</a:t>
            </a:r>
          </a:p>
        </p:txBody>
      </p:sp>
      <p:sp>
        <p:nvSpPr>
          <p:cNvPr id="141" name="TextBox 140"/>
          <p:cNvSpPr txBox="1"/>
          <p:nvPr/>
        </p:nvSpPr>
        <p:spPr>
          <a:xfrm>
            <a:off x="2365196" y="5159598"/>
            <a:ext cx="2744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М</a:t>
            </a:r>
            <a:endParaRPr lang="ru-RU" dirty="0"/>
          </a:p>
        </p:txBody>
      </p:sp>
      <p:sp>
        <p:nvSpPr>
          <p:cNvPr id="142" name="TextBox 141"/>
          <p:cNvSpPr txBox="1"/>
          <p:nvPr/>
        </p:nvSpPr>
        <p:spPr>
          <a:xfrm>
            <a:off x="2836342" y="5159598"/>
            <a:ext cx="2744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Н</a:t>
            </a:r>
            <a:endParaRPr lang="ru-RU" dirty="0"/>
          </a:p>
        </p:txBody>
      </p:sp>
      <p:sp>
        <p:nvSpPr>
          <p:cNvPr id="143" name="TextBox 142"/>
          <p:cNvSpPr txBox="1"/>
          <p:nvPr/>
        </p:nvSpPr>
        <p:spPr>
          <a:xfrm>
            <a:off x="3292217" y="5186894"/>
            <a:ext cx="2744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И</a:t>
            </a:r>
            <a:endParaRPr lang="ru-RU" dirty="0"/>
          </a:p>
        </p:txBody>
      </p:sp>
      <p:sp>
        <p:nvSpPr>
          <p:cNvPr id="144" name="Багетная рамка 143"/>
          <p:cNvSpPr/>
          <p:nvPr/>
        </p:nvSpPr>
        <p:spPr>
          <a:xfrm>
            <a:off x="2724767" y="1344886"/>
            <a:ext cx="432048" cy="389405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И</a:t>
            </a:r>
            <a:endParaRPr lang="ru-RU" dirty="0"/>
          </a:p>
        </p:txBody>
      </p:sp>
      <p:sp>
        <p:nvSpPr>
          <p:cNvPr id="145" name="Багетная рамка 144"/>
          <p:cNvSpPr/>
          <p:nvPr/>
        </p:nvSpPr>
        <p:spPr>
          <a:xfrm>
            <a:off x="3338000" y="1338541"/>
            <a:ext cx="432048" cy="389405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С</a:t>
            </a:r>
          </a:p>
        </p:txBody>
      </p:sp>
      <p:sp>
        <p:nvSpPr>
          <p:cNvPr id="146" name="Багетная рамка 145"/>
          <p:cNvSpPr/>
          <p:nvPr/>
        </p:nvSpPr>
        <p:spPr>
          <a:xfrm>
            <a:off x="3947977" y="1350263"/>
            <a:ext cx="432048" cy="389405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Т</a:t>
            </a:r>
          </a:p>
        </p:txBody>
      </p:sp>
      <p:sp>
        <p:nvSpPr>
          <p:cNvPr id="147" name="Багетная рамка 146"/>
          <p:cNvSpPr/>
          <p:nvPr/>
        </p:nvSpPr>
        <p:spPr>
          <a:xfrm>
            <a:off x="4527395" y="1334580"/>
            <a:ext cx="432048" cy="389405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К</a:t>
            </a:r>
          </a:p>
        </p:txBody>
      </p:sp>
      <p:sp>
        <p:nvSpPr>
          <p:cNvPr id="148" name="Багетная рамка 147"/>
          <p:cNvSpPr/>
          <p:nvPr/>
        </p:nvSpPr>
        <p:spPr>
          <a:xfrm>
            <a:off x="5089076" y="1334579"/>
            <a:ext cx="432048" cy="389405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Р</a:t>
            </a:r>
          </a:p>
        </p:txBody>
      </p:sp>
      <p:sp>
        <p:nvSpPr>
          <p:cNvPr id="149" name="Багетная рамка 148"/>
          <p:cNvSpPr/>
          <p:nvPr/>
        </p:nvSpPr>
        <p:spPr>
          <a:xfrm>
            <a:off x="5650757" y="1334578"/>
            <a:ext cx="432048" cy="389405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У</a:t>
            </a:r>
          </a:p>
        </p:txBody>
      </p:sp>
      <p:sp>
        <p:nvSpPr>
          <p:cNvPr id="150" name="Багетная рамка 149"/>
          <p:cNvSpPr/>
          <p:nvPr/>
        </p:nvSpPr>
        <p:spPr>
          <a:xfrm>
            <a:off x="1021240" y="1344885"/>
            <a:ext cx="432048" cy="389405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П</a:t>
            </a:r>
          </a:p>
        </p:txBody>
      </p:sp>
      <p:sp>
        <p:nvSpPr>
          <p:cNvPr id="151" name="Багетная рамка 150"/>
          <p:cNvSpPr/>
          <p:nvPr/>
        </p:nvSpPr>
        <p:spPr>
          <a:xfrm>
            <a:off x="3024060" y="1871701"/>
            <a:ext cx="432048" cy="389405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А</a:t>
            </a:r>
            <a:endParaRPr lang="ru-RU" dirty="0"/>
          </a:p>
        </p:txBody>
      </p:sp>
      <p:sp>
        <p:nvSpPr>
          <p:cNvPr id="152" name="Багетная рамка 151"/>
          <p:cNvSpPr/>
          <p:nvPr/>
        </p:nvSpPr>
        <p:spPr>
          <a:xfrm>
            <a:off x="6212438" y="1334577"/>
            <a:ext cx="432048" cy="389405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</a:t>
            </a:r>
            <a:endParaRPr lang="ru-RU" dirty="0"/>
          </a:p>
        </p:txBody>
      </p:sp>
      <p:sp>
        <p:nvSpPr>
          <p:cNvPr id="153" name="Багетная рамка 152"/>
          <p:cNvSpPr/>
          <p:nvPr/>
        </p:nvSpPr>
        <p:spPr>
          <a:xfrm>
            <a:off x="1316854" y="1873904"/>
            <a:ext cx="432048" cy="389405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</a:t>
            </a:r>
            <a:endParaRPr lang="ru-RU" dirty="0"/>
          </a:p>
        </p:txBody>
      </p:sp>
      <p:sp>
        <p:nvSpPr>
          <p:cNvPr id="154" name="Багетная рамка 153"/>
          <p:cNvSpPr/>
          <p:nvPr/>
        </p:nvSpPr>
        <p:spPr>
          <a:xfrm>
            <a:off x="1922455" y="1871702"/>
            <a:ext cx="432048" cy="389405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И</a:t>
            </a:r>
            <a:endParaRPr lang="ru-RU" dirty="0"/>
          </a:p>
        </p:txBody>
      </p:sp>
      <p:sp>
        <p:nvSpPr>
          <p:cNvPr id="156" name="Багетная рамка 155"/>
          <p:cNvSpPr/>
          <p:nvPr/>
        </p:nvSpPr>
        <p:spPr>
          <a:xfrm>
            <a:off x="2491977" y="1871701"/>
            <a:ext cx="432048" cy="389405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О</a:t>
            </a:r>
          </a:p>
        </p:txBody>
      </p:sp>
      <p:sp>
        <p:nvSpPr>
          <p:cNvPr id="157" name="Багетная рамка 156"/>
          <p:cNvSpPr/>
          <p:nvPr/>
        </p:nvSpPr>
        <p:spPr>
          <a:xfrm>
            <a:off x="3609360" y="1871701"/>
            <a:ext cx="432048" cy="389405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С</a:t>
            </a:r>
          </a:p>
        </p:txBody>
      </p:sp>
      <p:sp>
        <p:nvSpPr>
          <p:cNvPr id="158" name="Багетная рамка 157"/>
          <p:cNvSpPr/>
          <p:nvPr/>
        </p:nvSpPr>
        <p:spPr>
          <a:xfrm>
            <a:off x="4183544" y="1871701"/>
            <a:ext cx="432048" cy="389405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К</a:t>
            </a:r>
          </a:p>
        </p:txBody>
      </p:sp>
      <p:sp>
        <p:nvSpPr>
          <p:cNvPr id="159" name="Багетная рамка 158"/>
          <p:cNvSpPr/>
          <p:nvPr/>
        </p:nvSpPr>
        <p:spPr>
          <a:xfrm>
            <a:off x="4743419" y="1866518"/>
            <a:ext cx="432048" cy="389405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А</a:t>
            </a:r>
            <a:endParaRPr lang="ru-RU" dirty="0"/>
          </a:p>
        </p:txBody>
      </p:sp>
      <p:sp>
        <p:nvSpPr>
          <p:cNvPr id="160" name="Багетная рамка 159"/>
          <p:cNvSpPr/>
          <p:nvPr/>
        </p:nvSpPr>
        <p:spPr>
          <a:xfrm>
            <a:off x="5328719" y="1866517"/>
            <a:ext cx="432048" cy="389405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</a:t>
            </a:r>
            <a:endParaRPr lang="ru-RU" dirty="0"/>
          </a:p>
        </p:txBody>
      </p:sp>
      <p:sp>
        <p:nvSpPr>
          <p:cNvPr id="161" name="Багетная рамка 160"/>
          <p:cNvSpPr/>
          <p:nvPr/>
        </p:nvSpPr>
        <p:spPr>
          <a:xfrm>
            <a:off x="5923269" y="1857751"/>
            <a:ext cx="432048" cy="389405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К</a:t>
            </a:r>
          </a:p>
        </p:txBody>
      </p:sp>
      <p:sp>
        <p:nvSpPr>
          <p:cNvPr id="163" name="Багетная рамка 162"/>
          <p:cNvSpPr/>
          <p:nvPr/>
        </p:nvSpPr>
        <p:spPr>
          <a:xfrm>
            <a:off x="6516216" y="1875608"/>
            <a:ext cx="432048" cy="389405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А</a:t>
            </a:r>
            <a:endParaRPr lang="ru-RU" dirty="0"/>
          </a:p>
        </p:txBody>
      </p:sp>
      <p:sp>
        <p:nvSpPr>
          <p:cNvPr id="164" name="Багетная рамка 163"/>
          <p:cNvSpPr/>
          <p:nvPr/>
        </p:nvSpPr>
        <p:spPr>
          <a:xfrm>
            <a:off x="7109163" y="1857751"/>
            <a:ext cx="432048" cy="389405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И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3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500" tmFilter="0, 0; .2, .5; .8, .5; 1, 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6" dur="250" autoRev="1" fill="hold"/>
                                        <p:tgtEl>
                                          <p:spTgt spid="2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 tmFilter="0, 0; .2, .5; .8, .5; 1, 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5" dur="250" autoRev="1" fill="hold"/>
                                        <p:tgtEl>
                                          <p:spTgt spid="1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500" tmFilter="0, 0; .2, .5; .8, .5; 1, 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4" dur="250" autoRev="1" fill="hold"/>
                                        <p:tgtEl>
                                          <p:spTgt spid="3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"/>
                            </p:stCondLst>
                            <p:childTnLst>
                              <p:par>
                                <p:cTn id="3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" dur="500" tmFilter="0, 0; .2, .5; .8, .5; 1, 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3" dur="250" autoRev="1" fill="hold"/>
                                        <p:tgtEl>
                                          <p:spTgt spid="3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"/>
                            </p:stCondLst>
                            <p:childTnLst>
                              <p:par>
                                <p:cTn id="4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1" dur="500" tmFilter="0, 0; .2, .5; .8, .5; 1, 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2" dur="250" autoRev="1" fill="hold"/>
                                        <p:tgtEl>
                                          <p:spTgt spid="2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"/>
                            </p:stCondLst>
                            <p:childTnLst>
                              <p:par>
                                <p:cTn id="5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" dur="500" tmFilter="0, 0; .2, .5; .8, .5; 1, 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1" dur="250" autoRev="1" fill="hold"/>
                                        <p:tgtEl>
                                          <p:spTgt spid="10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00"/>
                            </p:stCondLst>
                            <p:childTnLst>
                              <p:par>
                                <p:cTn id="6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5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9" dur="500" tmFilter="0, 0; .2, .5; .8, .5; 1, 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0" dur="250" autoRev="1" fill="hold"/>
                                        <p:tgtEl>
                                          <p:spTgt spid="10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500"/>
                            </p:stCondLst>
                            <p:childTnLst>
                              <p:par>
                                <p:cTn id="7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4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8" dur="500" tmFilter="0, 0; .2, .5; .8, .5; 1, 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9" dur="250" autoRev="1" fill="hold"/>
                                        <p:tgtEl>
                                          <p:spTgt spid="3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500"/>
                            </p:stCondLst>
                            <p:childTnLst>
                              <p:par>
                                <p:cTn id="8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3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7" dur="500" tmFilter="0, 0; .2, .5; .8, .5; 1, 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8" dur="250" autoRev="1" fill="hold"/>
                                        <p:tgtEl>
                                          <p:spTgt spid="3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500"/>
                            </p:stCondLst>
                            <p:childTnLst>
                              <p:par>
                                <p:cTn id="9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2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6" dur="500" tmFilter="0, 0; .2, .5; .8, .5; 1, 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97" dur="250" autoRev="1" fill="hold"/>
                                        <p:tgtEl>
                                          <p:spTgt spid="11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500"/>
                            </p:stCondLst>
                            <p:childTnLst>
                              <p:par>
                                <p:cTn id="9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1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5" dur="500" tmFilter="0, 0; .2, .5; .8, .5; 1, 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6" dur="250" autoRev="1" fill="hold"/>
                                        <p:tgtEl>
                                          <p:spTgt spid="2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500"/>
                            </p:stCondLst>
                            <p:childTnLst>
                              <p:par>
                                <p:cTn id="10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0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4" dur="500" tmFilter="0, 0; .2, .5; .8, .5; 1, 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15" dur="250" autoRev="1" fill="hold"/>
                                        <p:tgtEl>
                                          <p:spTgt spid="3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500"/>
                            </p:stCondLst>
                            <p:childTnLst>
                              <p:par>
                                <p:cTn id="1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9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>
                      <p:stCondLst>
                        <p:cond delay="indefinite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3" dur="500" tmFilter="0, 0; .2, .5; .8, .5; 1, 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4" dur="250" autoRev="1" fill="hold"/>
                                        <p:tgtEl>
                                          <p:spTgt spid="3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>
                            <p:stCondLst>
                              <p:cond delay="500"/>
                            </p:stCondLst>
                            <p:childTnLst>
                              <p:par>
                                <p:cTn id="12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8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2" dur="500" tmFilter="0, 0; .2, .5; .8, .5; 1, 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3" dur="250" autoRev="1" fill="hold"/>
                                        <p:tgtEl>
                                          <p:spTgt spid="11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" fill="hold">
                            <p:stCondLst>
                              <p:cond delay="500"/>
                            </p:stCondLst>
                            <p:childTnLst>
                              <p:par>
                                <p:cTn id="13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7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8" fill="hold">
                      <p:stCondLst>
                        <p:cond delay="indefinite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1" dur="500" tmFilter="0, 0; .2, .5; .8, .5; 1, 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42" dur="250" autoRev="1" fill="hold"/>
                                        <p:tgtEl>
                                          <p:spTgt spid="11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" fill="hold">
                            <p:stCondLst>
                              <p:cond delay="500"/>
                            </p:stCondLst>
                            <p:childTnLst>
                              <p:par>
                                <p:cTn id="14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6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0" dur="500" tmFilter="0, 0; .2, .5; .8, .5; 1, 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1" dur="250" autoRev="1" fill="hold"/>
                                        <p:tgtEl>
                                          <p:spTgt spid="11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" fill="hold">
                            <p:stCondLst>
                              <p:cond delay="500"/>
                            </p:stCondLst>
                            <p:childTnLst>
                              <p:par>
                                <p:cTn id="15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5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6" fill="hold">
                      <p:stCondLst>
                        <p:cond delay="indefinite"/>
                      </p:stCondLst>
                      <p:childTnLst>
                        <p:par>
                          <p:cTn id="157" fill="hold">
                            <p:stCondLst>
                              <p:cond delay="0"/>
                            </p:stCondLst>
                            <p:childTnLst>
                              <p:par>
                                <p:cTn id="158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9" dur="500" tmFilter="0, 0; .2, .5; .8, .5; 1, 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60" dur="250" autoRev="1" fill="hold"/>
                                        <p:tgtEl>
                                          <p:spTgt spid="14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1" fill="hold">
                            <p:stCondLst>
                              <p:cond delay="500"/>
                            </p:stCondLst>
                            <p:childTnLst>
                              <p:par>
                                <p:cTn id="16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4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5" fill="hold">
                      <p:stCondLst>
                        <p:cond delay="indefinite"/>
                      </p:stCondLst>
                      <p:childTnLst>
                        <p:par>
                          <p:cTn id="166" fill="hold">
                            <p:stCondLst>
                              <p:cond delay="0"/>
                            </p:stCondLst>
                            <p:childTnLst>
                              <p:par>
                                <p:cTn id="167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8" dur="500" tmFilter="0, 0; .2, .5; .8, .5; 1, 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69" dur="250" autoRev="1" fill="hold"/>
                                        <p:tgtEl>
                                          <p:spTgt spid="14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0" fill="hold">
                            <p:stCondLst>
                              <p:cond delay="500"/>
                            </p:stCondLst>
                            <p:childTnLst>
                              <p:par>
                                <p:cTn id="17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3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4" fill="hold">
                      <p:stCondLst>
                        <p:cond delay="indefinite"/>
                      </p:stCondLst>
                      <p:childTnLst>
                        <p:par>
                          <p:cTn id="175" fill="hold">
                            <p:stCondLst>
                              <p:cond delay="0"/>
                            </p:stCondLst>
                            <p:childTnLst>
                              <p:par>
                                <p:cTn id="176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7" dur="500" tmFilter="0, 0; .2, .5; .8, .5; 1, 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8" dur="250" autoRev="1" fill="hold"/>
                                        <p:tgtEl>
                                          <p:spTgt spid="14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9" fill="hold">
                            <p:stCondLst>
                              <p:cond delay="500"/>
                            </p:stCondLst>
                            <p:childTnLst>
                              <p:par>
                                <p:cTn id="18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2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3" fill="hold">
                      <p:stCondLst>
                        <p:cond delay="indefinite"/>
                      </p:stCondLst>
                      <p:childTnLst>
                        <p:par>
                          <p:cTn id="184" fill="hold">
                            <p:stCondLst>
                              <p:cond delay="0"/>
                            </p:stCondLst>
                            <p:childTnLst>
                              <p:par>
                                <p:cTn id="18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6" dur="500" tmFilter="0, 0; .2, .5; .8, .5; 1, 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87" dur="250" autoRev="1" fill="hold"/>
                                        <p:tgtEl>
                                          <p:spTgt spid="4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8" fill="hold">
                            <p:stCondLst>
                              <p:cond delay="500"/>
                            </p:stCondLst>
                            <p:childTnLst>
                              <p:par>
                                <p:cTn id="18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1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2" fill="hold">
                      <p:stCondLst>
                        <p:cond delay="indefinite"/>
                      </p:stCondLst>
                      <p:childTnLst>
                        <p:par>
                          <p:cTn id="193" fill="hold">
                            <p:stCondLst>
                              <p:cond delay="0"/>
                            </p:stCondLst>
                            <p:childTnLst>
                              <p:par>
                                <p:cTn id="194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5" dur="500" tmFilter="0, 0; .2, .5; .8, .5; 1, 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6" dur="250" autoRev="1" fill="hold"/>
                                        <p:tgtEl>
                                          <p:spTgt spid="4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7" fill="hold">
                            <p:stCondLst>
                              <p:cond delay="500"/>
                            </p:stCondLst>
                            <p:childTnLst>
                              <p:par>
                                <p:cTn id="19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0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1" fill="hold">
                      <p:stCondLst>
                        <p:cond delay="indefinite"/>
                      </p:stCondLst>
                      <p:childTnLst>
                        <p:par>
                          <p:cTn id="202" fill="hold">
                            <p:stCondLst>
                              <p:cond delay="0"/>
                            </p:stCondLst>
                            <p:childTnLst>
                              <p:par>
                                <p:cTn id="203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4" dur="500" tmFilter="0, 0; .2, .5; .8, .5; 1, 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05" dur="250" autoRev="1" fill="hold"/>
                                        <p:tgtEl>
                                          <p:spTgt spid="14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6" fill="hold">
                            <p:stCondLst>
                              <p:cond delay="500"/>
                            </p:stCondLst>
                            <p:childTnLst>
                              <p:par>
                                <p:cTn id="20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9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0" fill="hold">
                      <p:stCondLst>
                        <p:cond delay="indefinite"/>
                      </p:stCondLst>
                      <p:childTnLst>
                        <p:par>
                          <p:cTn id="211" fill="hold">
                            <p:stCondLst>
                              <p:cond delay="0"/>
                            </p:stCondLst>
                            <p:childTnLst>
                              <p:par>
                                <p:cTn id="212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3" dur="500" tmFilter="0, 0; .2, .5; .8, .5; 1, 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14" dur="250" autoRev="1" fill="hold"/>
                                        <p:tgtEl>
                                          <p:spTgt spid="14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5" fill="hold">
                            <p:stCondLst>
                              <p:cond delay="500"/>
                            </p:stCondLst>
                            <p:childTnLst>
                              <p:par>
                                <p:cTn id="21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8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9" fill="hold">
                      <p:stCondLst>
                        <p:cond delay="indefinite"/>
                      </p:stCondLst>
                      <p:childTnLst>
                        <p:par>
                          <p:cTn id="220" fill="hold">
                            <p:stCondLst>
                              <p:cond delay="0"/>
                            </p:stCondLst>
                            <p:childTnLst>
                              <p:par>
                                <p:cTn id="221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2" dur="500" tmFilter="0, 0; .2, .5; .8, .5; 1, 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23" dur="250" autoRev="1" fill="hold"/>
                                        <p:tgtEl>
                                          <p:spTgt spid="14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4" fill="hold">
                            <p:stCondLst>
                              <p:cond delay="500"/>
                            </p:stCondLst>
                            <p:childTnLst>
                              <p:par>
                                <p:cTn id="22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7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8" fill="hold">
                      <p:stCondLst>
                        <p:cond delay="indefinite"/>
                      </p:stCondLst>
                      <p:childTnLst>
                        <p:par>
                          <p:cTn id="229" fill="hold">
                            <p:stCondLst>
                              <p:cond delay="0"/>
                            </p:stCondLst>
                            <p:childTnLst>
                              <p:par>
                                <p:cTn id="230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1" dur="500" tmFilter="0, 0; .2, .5; .8, .5; 1, 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32" dur="250" autoRev="1" fill="hold"/>
                                        <p:tgtEl>
                                          <p:spTgt spid="15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3" fill="hold">
                            <p:stCondLst>
                              <p:cond delay="500"/>
                            </p:stCondLst>
                            <p:childTnLst>
                              <p:par>
                                <p:cTn id="23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6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7" fill="hold">
                      <p:stCondLst>
                        <p:cond delay="indefinite"/>
                      </p:stCondLst>
                      <p:childTnLst>
                        <p:par>
                          <p:cTn id="238" fill="hold">
                            <p:stCondLst>
                              <p:cond delay="0"/>
                            </p:stCondLst>
                            <p:childTnLst>
                              <p:par>
                                <p:cTn id="239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0" dur="500" tmFilter="0, 0; .2, .5; .8, .5; 1, 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41" dur="250" autoRev="1" fill="hold"/>
                                        <p:tgtEl>
                                          <p:spTgt spid="15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2" fill="hold">
                            <p:stCondLst>
                              <p:cond delay="500"/>
                            </p:stCondLst>
                            <p:childTnLst>
                              <p:par>
                                <p:cTn id="24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5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6" fill="hold">
                      <p:stCondLst>
                        <p:cond delay="indefinite"/>
                      </p:stCondLst>
                      <p:childTnLst>
                        <p:par>
                          <p:cTn id="247" fill="hold">
                            <p:stCondLst>
                              <p:cond delay="0"/>
                            </p:stCondLst>
                            <p:childTnLst>
                              <p:par>
                                <p:cTn id="248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9" dur="500" tmFilter="0, 0; .2, .5; .8, .5; 1, 0"/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50" dur="250" autoRev="1" fill="hold"/>
                                        <p:tgtEl>
                                          <p:spTgt spid="15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1" fill="hold">
                            <p:stCondLst>
                              <p:cond delay="500"/>
                            </p:stCondLst>
                            <p:childTnLst>
                              <p:par>
                                <p:cTn id="25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4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5" fill="hold">
                      <p:stCondLst>
                        <p:cond delay="indefinite"/>
                      </p:stCondLst>
                      <p:childTnLst>
                        <p:par>
                          <p:cTn id="256" fill="hold">
                            <p:stCondLst>
                              <p:cond delay="0"/>
                            </p:stCondLst>
                            <p:childTnLst>
                              <p:par>
                                <p:cTn id="257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8" dur="500" tmFilter="0, 0; .2, .5; .8, .5; 1, 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59" dur="250" autoRev="1" fill="hold"/>
                                        <p:tgtEl>
                                          <p:spTgt spid="3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0" fill="hold">
                            <p:stCondLst>
                              <p:cond delay="500"/>
                            </p:stCondLst>
                            <p:childTnLst>
                              <p:par>
                                <p:cTn id="26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3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4" fill="hold">
                      <p:stCondLst>
                        <p:cond delay="indefinite"/>
                      </p:stCondLst>
                      <p:childTnLst>
                        <p:par>
                          <p:cTn id="265" fill="hold">
                            <p:stCondLst>
                              <p:cond delay="0"/>
                            </p:stCondLst>
                            <p:childTnLst>
                              <p:par>
                                <p:cTn id="266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7" dur="500" tmFilter="0, 0; .2, .5; .8, .5; 1, 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68" dur="250" autoRev="1" fill="hold"/>
                                        <p:tgtEl>
                                          <p:spTgt spid="2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9" fill="hold">
                            <p:stCondLst>
                              <p:cond delay="500"/>
                            </p:stCondLst>
                            <p:childTnLst>
                              <p:par>
                                <p:cTn id="27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2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3" fill="hold">
                      <p:stCondLst>
                        <p:cond delay="indefinite"/>
                      </p:stCondLst>
                      <p:childTnLst>
                        <p:par>
                          <p:cTn id="274" fill="hold">
                            <p:stCondLst>
                              <p:cond delay="0"/>
                            </p:stCondLst>
                            <p:childTnLst>
                              <p:par>
                                <p:cTn id="27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6" dur="500" tmFilter="0, 0; .2, .5; .8, .5; 1, 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77" dur="250" autoRev="1" fill="hold"/>
                                        <p:tgtEl>
                                          <p:spTgt spid="15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8" fill="hold">
                            <p:stCondLst>
                              <p:cond delay="500"/>
                            </p:stCondLst>
                            <p:childTnLst>
                              <p:par>
                                <p:cTn id="27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1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2" fill="hold">
                      <p:stCondLst>
                        <p:cond delay="indefinite"/>
                      </p:stCondLst>
                      <p:childTnLst>
                        <p:par>
                          <p:cTn id="283" fill="hold">
                            <p:stCondLst>
                              <p:cond delay="0"/>
                            </p:stCondLst>
                            <p:childTnLst>
                              <p:par>
                                <p:cTn id="284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5" dur="500" tmFilter="0, 0; .2, .5; .8, .5; 1, 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86" dur="250" autoRev="1" fill="hold"/>
                                        <p:tgtEl>
                                          <p:spTgt spid="15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7" fill="hold">
                            <p:stCondLst>
                              <p:cond delay="500"/>
                            </p:stCondLst>
                            <p:childTnLst>
                              <p:par>
                                <p:cTn id="28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0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1" fill="hold">
                      <p:stCondLst>
                        <p:cond delay="indefinite"/>
                      </p:stCondLst>
                      <p:childTnLst>
                        <p:par>
                          <p:cTn id="292" fill="hold">
                            <p:stCondLst>
                              <p:cond delay="0"/>
                            </p:stCondLst>
                            <p:childTnLst>
                              <p:par>
                                <p:cTn id="293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4" dur="500" tmFilter="0, 0; .2, .5; .8, .5; 1, 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95" dur="250" autoRev="1" fill="hold"/>
                                        <p:tgtEl>
                                          <p:spTgt spid="3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6" fill="hold">
                            <p:stCondLst>
                              <p:cond delay="500"/>
                            </p:stCondLst>
                            <p:childTnLst>
                              <p:par>
                                <p:cTn id="29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9" dur="5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0" fill="hold">
                      <p:stCondLst>
                        <p:cond delay="indefinite"/>
                      </p:stCondLst>
                      <p:childTnLst>
                        <p:par>
                          <p:cTn id="301" fill="hold">
                            <p:stCondLst>
                              <p:cond delay="0"/>
                            </p:stCondLst>
                            <p:childTnLst>
                              <p:par>
                                <p:cTn id="302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3" dur="500" tmFilter="0, 0; .2, .5; .8, .5; 1, 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04" dur="250" autoRev="1" fill="hold"/>
                                        <p:tgtEl>
                                          <p:spTgt spid="4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5" fill="hold">
                            <p:stCondLst>
                              <p:cond delay="500"/>
                            </p:stCondLst>
                            <p:childTnLst>
                              <p:par>
                                <p:cTn id="30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8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9" fill="hold">
                      <p:stCondLst>
                        <p:cond delay="indefinite"/>
                      </p:stCondLst>
                      <p:childTnLst>
                        <p:par>
                          <p:cTn id="310" fill="hold">
                            <p:stCondLst>
                              <p:cond delay="0"/>
                            </p:stCondLst>
                            <p:childTnLst>
                              <p:par>
                                <p:cTn id="311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2" dur="500" tmFilter="0, 0; .2, .5; .8, .5; 1, 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13" dur="250" autoRev="1" fill="hold"/>
                                        <p:tgtEl>
                                          <p:spTgt spid="2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4" fill="hold">
                            <p:stCondLst>
                              <p:cond delay="500"/>
                            </p:stCondLst>
                            <p:childTnLst>
                              <p:par>
                                <p:cTn id="31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7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8" fill="hold">
                      <p:stCondLst>
                        <p:cond delay="indefinite"/>
                      </p:stCondLst>
                      <p:childTnLst>
                        <p:par>
                          <p:cTn id="319" fill="hold">
                            <p:stCondLst>
                              <p:cond delay="0"/>
                            </p:stCondLst>
                            <p:childTnLst>
                              <p:par>
                                <p:cTn id="320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1" dur="500" tmFilter="0, 0; .2, .5; .8, .5; 1, 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22" dur="250" autoRev="1" fill="hold"/>
                                        <p:tgtEl>
                                          <p:spTgt spid="15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3" fill="hold">
                            <p:stCondLst>
                              <p:cond delay="500"/>
                            </p:stCondLst>
                            <p:childTnLst>
                              <p:par>
                                <p:cTn id="32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6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7" fill="hold">
                      <p:stCondLst>
                        <p:cond delay="indefinite"/>
                      </p:stCondLst>
                      <p:childTnLst>
                        <p:par>
                          <p:cTn id="328" fill="hold">
                            <p:stCondLst>
                              <p:cond delay="0"/>
                            </p:stCondLst>
                            <p:childTnLst>
                              <p:par>
                                <p:cTn id="329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0" dur="500" tmFilter="0, 0; .2, .5; .8, .5; 1, 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31" dur="250" autoRev="1" fill="hold"/>
                                        <p:tgtEl>
                                          <p:spTgt spid="15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5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6" fill="hold">
                      <p:stCondLst>
                        <p:cond delay="indefinite"/>
                      </p:stCondLst>
                      <p:childTnLst>
                        <p:par>
                          <p:cTn id="337" fill="hold">
                            <p:stCondLst>
                              <p:cond delay="0"/>
                            </p:stCondLst>
                            <p:childTnLst>
                              <p:par>
                                <p:cTn id="338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9" dur="500" tmFilter="0, 0; .2, .5; .8, .5; 1, 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40" dur="250" autoRev="1" fill="hold"/>
                                        <p:tgtEl>
                                          <p:spTgt spid="15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1" fill="hold">
                            <p:stCondLst>
                              <p:cond delay="500"/>
                            </p:stCondLst>
                            <p:childTnLst>
                              <p:par>
                                <p:cTn id="34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4" dur="5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5" fill="hold">
                      <p:stCondLst>
                        <p:cond delay="indefinite"/>
                      </p:stCondLst>
                      <p:childTnLst>
                        <p:par>
                          <p:cTn id="346" fill="hold">
                            <p:stCondLst>
                              <p:cond delay="0"/>
                            </p:stCondLst>
                            <p:childTnLst>
                              <p:par>
                                <p:cTn id="347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8" dur="500" tmFilter="0, 0; .2, .5; .8, .5; 1, 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49" dur="250" autoRev="1" fill="hold"/>
                                        <p:tgtEl>
                                          <p:spTgt spid="15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0" fill="hold">
                            <p:stCondLst>
                              <p:cond delay="500"/>
                            </p:stCondLst>
                            <p:childTnLst>
                              <p:par>
                                <p:cTn id="35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3" dur="5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4" fill="hold">
                      <p:stCondLst>
                        <p:cond delay="indefinite"/>
                      </p:stCondLst>
                      <p:childTnLst>
                        <p:par>
                          <p:cTn id="355" fill="hold">
                            <p:stCondLst>
                              <p:cond delay="0"/>
                            </p:stCondLst>
                            <p:childTnLst>
                              <p:par>
                                <p:cTn id="356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7" dur="500" tmFilter="0, 0; .2, .5; .8, .5; 1, 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58" dur="250" autoRev="1" fill="hold"/>
                                        <p:tgtEl>
                                          <p:spTgt spid="16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9" fill="hold">
                            <p:stCondLst>
                              <p:cond delay="500"/>
                            </p:stCondLst>
                            <p:childTnLst>
                              <p:par>
                                <p:cTn id="36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2" dur="5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3" fill="hold">
                      <p:stCondLst>
                        <p:cond delay="indefinite"/>
                      </p:stCondLst>
                      <p:childTnLst>
                        <p:par>
                          <p:cTn id="364" fill="hold">
                            <p:stCondLst>
                              <p:cond delay="0"/>
                            </p:stCondLst>
                            <p:childTnLst>
                              <p:par>
                                <p:cTn id="36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6" dur="500" tmFilter="0, 0; .2, .5; .8, .5; 1, 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67" dur="250" autoRev="1" fill="hold"/>
                                        <p:tgtEl>
                                          <p:spTgt spid="16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8" fill="hold">
                            <p:stCondLst>
                              <p:cond delay="500"/>
                            </p:stCondLst>
                            <p:childTnLst>
                              <p:par>
                                <p:cTn id="36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1" dur="5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2" fill="hold">
                      <p:stCondLst>
                        <p:cond delay="indefinite"/>
                      </p:stCondLst>
                      <p:childTnLst>
                        <p:par>
                          <p:cTn id="373" fill="hold">
                            <p:stCondLst>
                              <p:cond delay="0"/>
                            </p:stCondLst>
                            <p:childTnLst>
                              <p:par>
                                <p:cTn id="374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5" dur="500" tmFilter="0, 0; .2, .5; .8, .5; 1, 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76" dur="250" autoRev="1" fill="hold"/>
                                        <p:tgtEl>
                                          <p:spTgt spid="2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7" fill="hold">
                            <p:stCondLst>
                              <p:cond delay="500"/>
                            </p:stCondLst>
                            <p:childTnLst>
                              <p:par>
                                <p:cTn id="37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0" dur="5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1" fill="hold">
                      <p:stCondLst>
                        <p:cond delay="indefinite"/>
                      </p:stCondLst>
                      <p:childTnLst>
                        <p:par>
                          <p:cTn id="382" fill="hold">
                            <p:stCondLst>
                              <p:cond delay="0"/>
                            </p:stCondLst>
                            <p:childTnLst>
                              <p:par>
                                <p:cTn id="383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4" dur="500" tmFilter="0, 0; .2, .5; .8, .5; 1, 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85" dur="250" autoRev="1" fill="hold"/>
                                        <p:tgtEl>
                                          <p:spTgt spid="16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6" fill="hold">
                            <p:stCondLst>
                              <p:cond delay="500"/>
                            </p:stCondLst>
                            <p:childTnLst>
                              <p:par>
                                <p:cTn id="38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9" dur="50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0" fill="hold">
                      <p:stCondLst>
                        <p:cond delay="indefinite"/>
                      </p:stCondLst>
                      <p:childTnLst>
                        <p:par>
                          <p:cTn id="391" fill="hold">
                            <p:stCondLst>
                              <p:cond delay="0"/>
                            </p:stCondLst>
                            <p:childTnLst>
                              <p:par>
                                <p:cTn id="392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3" dur="500" tmFilter="0, 0; .2, .5; .8, .5; 1, 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94" dur="250" autoRev="1" fill="hold"/>
                                        <p:tgtEl>
                                          <p:spTgt spid="16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5" fill="hold">
                            <p:stCondLst>
                              <p:cond delay="500"/>
                            </p:stCondLst>
                            <p:childTnLst>
                              <p:par>
                                <p:cTn id="39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8" dur="5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22" grpId="0" animBg="1"/>
      <p:bldP spid="23" grpId="0" animBg="1"/>
      <p:bldP spid="25" grpId="0" animBg="1"/>
      <p:bldP spid="26" grpId="0" animBg="1"/>
      <p:bldP spid="27" grpId="0" animBg="1"/>
      <p:bldP spid="29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2" grpId="0" animBg="1"/>
      <p:bldP spid="43" grpId="0" animBg="1"/>
      <p:bldP spid="90" grpId="0"/>
      <p:bldP spid="91" grpId="0"/>
      <p:bldP spid="92" grpId="0"/>
      <p:bldP spid="93" grpId="0"/>
      <p:bldP spid="94" grpId="0"/>
      <p:bldP spid="95" grpId="0"/>
      <p:bldP spid="99" grpId="0"/>
      <p:bldP spid="101" grpId="0" animBg="1"/>
      <p:bldP spid="102" grpId="0" animBg="1"/>
      <p:bldP spid="103" grpId="0"/>
      <p:bldP spid="104" grpId="0"/>
      <p:bldP spid="105" grpId="0"/>
      <p:bldP spid="106" grpId="0"/>
      <p:bldP spid="107" grpId="0"/>
      <p:bldP spid="108" grpId="0"/>
      <p:bldP spid="109" grpId="0"/>
      <p:bldP spid="110" grpId="0"/>
      <p:bldP spid="111" grpId="0"/>
      <p:bldP spid="112" grpId="0" animBg="1"/>
      <p:bldP spid="113" grpId="0" animBg="1"/>
      <p:bldP spid="114" grpId="0" animBg="1"/>
      <p:bldP spid="115" grpId="0" animBg="1"/>
      <p:bldP spid="116" grpId="0"/>
      <p:bldP spid="117" grpId="0"/>
      <p:bldP spid="118" grpId="0"/>
      <p:bldP spid="119" grpId="0"/>
      <p:bldP spid="120" grpId="0"/>
      <p:bldP spid="121" grpId="0"/>
      <p:bldP spid="122" grpId="0"/>
      <p:bldP spid="123" grpId="0"/>
      <p:bldP spid="124" grpId="0"/>
      <p:bldP spid="125" grpId="0"/>
      <p:bldP spid="126" grpId="0"/>
      <p:bldP spid="127" grpId="0"/>
      <p:bldP spid="128" grpId="0"/>
      <p:bldP spid="129" grpId="0"/>
      <p:bldP spid="130" grpId="0"/>
      <p:bldP spid="131" grpId="0"/>
      <p:bldP spid="132" grpId="0"/>
      <p:bldP spid="133" grpId="0"/>
      <p:bldP spid="134" grpId="0"/>
      <p:bldP spid="135" grpId="0"/>
      <p:bldP spid="136" grpId="0"/>
      <p:bldP spid="137" grpId="0"/>
      <p:bldP spid="138" grpId="0"/>
      <p:bldP spid="139" grpId="0"/>
      <p:bldP spid="140" grpId="0"/>
      <p:bldP spid="141" grpId="0"/>
      <p:bldP spid="142" grpId="0"/>
      <p:bldP spid="143" grpId="0"/>
      <p:bldP spid="144" grpId="0" animBg="1"/>
      <p:bldP spid="145" grpId="0" animBg="1"/>
      <p:bldP spid="146" grpId="0" animBg="1"/>
      <p:bldP spid="147" grpId="0" animBg="1"/>
      <p:bldP spid="148" grpId="0" animBg="1"/>
      <p:bldP spid="149" grpId="0" animBg="1"/>
      <p:bldP spid="150" grpId="0" animBg="1"/>
      <p:bldP spid="151" grpId="0" animBg="1"/>
      <p:bldP spid="152" grpId="0" animBg="1"/>
      <p:bldP spid="153" grpId="0" animBg="1"/>
      <p:bldP spid="154" grpId="0" animBg="1"/>
      <p:bldP spid="156" grpId="0" animBg="1"/>
      <p:bldP spid="157" grpId="0" animBg="1"/>
      <p:bldP spid="158" grpId="0" animBg="1"/>
      <p:bldP spid="159" grpId="0" animBg="1"/>
      <p:bldP spid="160" grpId="0" animBg="1"/>
      <p:bldP spid="161" grpId="0" animBg="1"/>
      <p:bldP spid="163" grpId="0" animBg="1"/>
      <p:bldP spid="16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>
            <a:hlinkClick r:id="rId2" action="ppaction://hlinksldjump"/>
          </p:cNvPr>
          <p:cNvSpPr/>
          <p:nvPr/>
        </p:nvSpPr>
        <p:spPr>
          <a:xfrm>
            <a:off x="683568" y="620688"/>
            <a:ext cx="648072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1</a:t>
            </a:r>
            <a:endParaRPr lang="ru-RU" dirty="0"/>
          </a:p>
        </p:txBody>
      </p:sp>
      <p:sp>
        <p:nvSpPr>
          <p:cNvPr id="41" name="Прямоугольник 40"/>
          <p:cNvSpPr/>
          <p:nvPr/>
        </p:nvSpPr>
        <p:spPr>
          <a:xfrm>
            <a:off x="1691680" y="620688"/>
            <a:ext cx="6480720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Этот материал очень пластичный и мягкий.</a:t>
            </a:r>
            <a:endParaRPr lang="ru-RU" dirty="0"/>
          </a:p>
        </p:txBody>
      </p:sp>
      <p:pic>
        <p:nvPicPr>
          <p:cNvPr id="44" name="Рисунок 43" descr="пластилин.jp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13592" y="1484784"/>
            <a:ext cx="7458808" cy="38164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40270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>
            <a:hlinkClick r:id="rId2" action="ppaction://hlinksldjump"/>
          </p:cNvPr>
          <p:cNvSpPr/>
          <p:nvPr/>
        </p:nvSpPr>
        <p:spPr>
          <a:xfrm>
            <a:off x="676342" y="476672"/>
            <a:ext cx="648072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2</a:t>
            </a:r>
          </a:p>
        </p:txBody>
      </p:sp>
      <p:sp>
        <p:nvSpPr>
          <p:cNvPr id="41" name="Прямоугольник 40"/>
          <p:cNvSpPr/>
          <p:nvPr/>
        </p:nvSpPr>
        <p:spPr>
          <a:xfrm>
            <a:off x="676342" y="3356992"/>
            <a:ext cx="2808312" cy="13654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r>
              <a:rPr lang="ru-RU" dirty="0" smtClean="0"/>
              <a:t>Ветру</a:t>
            </a:r>
            <a:r>
              <a:rPr lang="ru-RU" dirty="0"/>
              <a:t>, чайкам тихо вторя,</a:t>
            </a:r>
          </a:p>
          <a:p>
            <a:r>
              <a:rPr lang="ru-RU" dirty="0"/>
              <a:t>Волны шепчутся прибоя -</a:t>
            </a:r>
          </a:p>
          <a:p>
            <a:r>
              <a:rPr lang="ru-RU" dirty="0"/>
              <a:t>Приложи её лишь к ушку!</a:t>
            </a:r>
          </a:p>
          <a:p>
            <a:r>
              <a:rPr lang="ru-RU" dirty="0"/>
              <a:t>Море спряталось в </a:t>
            </a:r>
            <a:r>
              <a:rPr lang="ru-RU" dirty="0" smtClean="0"/>
              <a:t>…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4" name="Рисунок 43" descr="article45200.jp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995936" y="1709260"/>
            <a:ext cx="4660912" cy="46609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13439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3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>
            <a:hlinkClick r:id="rId2" action="ppaction://hlinksldjump"/>
          </p:cNvPr>
          <p:cNvSpPr/>
          <p:nvPr/>
        </p:nvSpPr>
        <p:spPr>
          <a:xfrm>
            <a:off x="539552" y="836712"/>
            <a:ext cx="648072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3</a:t>
            </a:r>
            <a:endParaRPr lang="ru-RU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0358" y="1713104"/>
            <a:ext cx="1869473" cy="2396760"/>
          </a:xfrm>
          <a:prstGeom prst="rect">
            <a:avLst/>
          </a:prstGeom>
        </p:spPr>
      </p:pic>
      <p:pic>
        <p:nvPicPr>
          <p:cNvPr id="3" name="Рисунок 2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3087" y="4725144"/>
            <a:ext cx="956109" cy="364232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2125964" y="4720044"/>
            <a:ext cx="79220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solidFill>
                  <a:srgbClr val="000000"/>
                </a:solidFill>
                <a:latin typeface="Arial" panose="020B0604020202020204" pitchFamily="34" charset="0"/>
              </a:rPr>
              <a:t>1  = Л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7904" y="1733600"/>
            <a:ext cx="2376264" cy="23762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2656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рямоугольник 12">
            <a:hlinkClick r:id="rId2" action="ppaction://hlinksldjump"/>
          </p:cNvPr>
          <p:cNvSpPr/>
          <p:nvPr/>
        </p:nvSpPr>
        <p:spPr>
          <a:xfrm>
            <a:off x="1331640" y="908719"/>
            <a:ext cx="648072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4</a:t>
            </a:r>
          </a:p>
        </p:txBody>
      </p:sp>
      <p:pic>
        <p:nvPicPr>
          <p:cNvPr id="18" name="Рисунок 1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97817" y="377022"/>
            <a:ext cx="3024336" cy="1567451"/>
          </a:xfrm>
          <a:prstGeom prst="rect">
            <a:avLst/>
          </a:prstGeom>
        </p:spPr>
      </p:pic>
      <p:pic>
        <p:nvPicPr>
          <p:cNvPr id="19" name="Рисунок 18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27139" y="2060848"/>
            <a:ext cx="6565692" cy="43622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34703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рямоугольник 13">
            <a:hlinkClick r:id="rId2" action="ppaction://hlinksldjump"/>
          </p:cNvPr>
          <p:cNvSpPr/>
          <p:nvPr/>
        </p:nvSpPr>
        <p:spPr>
          <a:xfrm>
            <a:off x="539552" y="836712"/>
            <a:ext cx="648072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5</a:t>
            </a:r>
          </a:p>
        </p:txBody>
      </p:sp>
      <p:pic>
        <p:nvPicPr>
          <p:cNvPr id="18" name="Рисунок 1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3528" y="2132856"/>
            <a:ext cx="2908044" cy="1469263"/>
          </a:xfrm>
          <a:prstGeom prst="rect">
            <a:avLst/>
          </a:prstGeom>
        </p:spPr>
      </p:pic>
      <p:pic>
        <p:nvPicPr>
          <p:cNvPr id="19" name="Рисунок 18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3928" y="836712"/>
            <a:ext cx="4816821" cy="48014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75591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4" dur="5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>
            <a:hlinkClick r:id="rId2" action="ppaction://hlinksldjump"/>
          </p:cNvPr>
          <p:cNvSpPr/>
          <p:nvPr/>
        </p:nvSpPr>
        <p:spPr>
          <a:xfrm>
            <a:off x="488651" y="1268760"/>
            <a:ext cx="648072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6</a:t>
            </a:r>
          </a:p>
        </p:txBody>
      </p:sp>
      <p:pic>
        <p:nvPicPr>
          <p:cNvPr id="18" name="Рисунок 1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8651" y="2545017"/>
            <a:ext cx="2688569" cy="1463167"/>
          </a:xfrm>
          <a:prstGeom prst="rect">
            <a:avLst/>
          </a:prstGeom>
        </p:spPr>
      </p:pic>
      <p:pic>
        <p:nvPicPr>
          <p:cNvPr id="19" name="Рисунок 18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347864" y="944724"/>
            <a:ext cx="5506080" cy="46637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50514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оугольник 15">
            <a:hlinkClick r:id="rId2" action="ppaction://hlinksldjump"/>
          </p:cNvPr>
          <p:cNvSpPr/>
          <p:nvPr/>
        </p:nvSpPr>
        <p:spPr>
          <a:xfrm>
            <a:off x="1115616" y="908720"/>
            <a:ext cx="648072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7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/>
          <a:srcRect l="27310" t="27359" r="10153" b="35235"/>
          <a:stretch/>
        </p:blipFill>
        <p:spPr>
          <a:xfrm>
            <a:off x="424064" y="2810241"/>
            <a:ext cx="8136904" cy="27363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570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307</TotalTime>
  <Words>143</Words>
  <Application>Microsoft Office PowerPoint</Application>
  <PresentationFormat>Экран (4:3)</PresentationFormat>
  <Paragraphs>117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Трек</vt:lpstr>
      <vt:lpstr>Кроссворд по программе «Уроки творчества» 1г.о.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Кроссворд</dc:title>
  <dc:creator>abba</dc:creator>
  <cp:lastModifiedBy>vells</cp:lastModifiedBy>
  <cp:revision>35</cp:revision>
  <dcterms:created xsi:type="dcterms:W3CDTF">2019-12-18T13:28:14Z</dcterms:created>
  <dcterms:modified xsi:type="dcterms:W3CDTF">2022-04-17T00:59:43Z</dcterms:modified>
</cp:coreProperties>
</file>