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5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08587"/>
            <a:ext cx="9328150" cy="170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Рамка 6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2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A499D-A8D5-4068-9031-7BF035F0EAFF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33B98-B0EF-4AE5-8C86-EFF25CB1E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143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A3425-587B-41DD-8406-431BF0CDEEBE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A80A8-0D15-437C-84C8-793999B5D8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602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4623A-234B-4F1B-8A26-7C09EF61F710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3C0B5-998E-4153-8699-DF6E02F0F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343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376" y="4015295"/>
            <a:ext cx="3873624" cy="3040795"/>
          </a:xfrm>
          <a:prstGeom prst="rect">
            <a:avLst/>
          </a:prstGeom>
        </p:spPr>
      </p:pic>
      <p:pic>
        <p:nvPicPr>
          <p:cNvPr id="4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975" y="5373688"/>
            <a:ext cx="9324975" cy="170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1C433-0AFF-4D12-AE62-0670EC5AAD9D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10C04-C790-4B86-9FBA-A862171BE1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7407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9DB35-C1F6-4A57-8AF5-7EB577040B57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F6B96-1895-4F1C-8E0D-784DC5EF05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4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4611C-8B3D-47A5-AA9A-5A058CC5982F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CE153-D5A7-4B40-BE64-40521A4204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750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E01A6-C58A-4B81-A333-F97AFC1DDCF3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108E0-18B4-49F5-9620-622501F738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268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CEF56-C779-474E-8A58-AC768FCEFB9C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AD0A5-D250-41B7-9EE9-C561158348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86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1D02F-F82F-4367-9A41-FE005E68F94F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B31D7-600F-42FA-9CD7-D615F689EE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30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CB4A4-F26D-4952-B113-DA7CB69829CD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C0904-6359-48C0-A75A-A502F2C73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985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88EAB-D271-4E94-8917-23A23397A31B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587B0-BCF0-4395-A447-48846BD8A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1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7914D2-CF94-4D11-9092-21D86DCF8A0E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A3941B-7F84-4CF6-9C7C-E116737859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1331640" y="3501008"/>
            <a:ext cx="8060432" cy="147002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Урок окружающего мира </a:t>
            </a:r>
            <a:br>
              <a:rPr 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во 2 классе по теме:</a:t>
            </a:r>
            <a:br>
              <a:rPr 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32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«Травянистые растения. Лесная аптека»</a:t>
            </a:r>
            <a:br>
              <a:rPr lang="ru-RU" sz="32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endParaRPr lang="ru-RU" sz="3200" b="1" dirty="0" smtClean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3203848" y="5512296"/>
            <a:ext cx="5720680" cy="1345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265212"/>
            <a:ext cx="2890664" cy="1143000"/>
          </a:xfrm>
          <a:solidFill>
            <a:srgbClr val="92D05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липа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620688"/>
            <a:ext cx="4942352" cy="409391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TextBox 4"/>
          <p:cNvSpPr txBox="1"/>
          <p:nvPr/>
        </p:nvSpPr>
        <p:spPr>
          <a:xfrm>
            <a:off x="5873316" y="1844824"/>
            <a:ext cx="2448272" cy="224676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Цветки липы понижают жар, помогают при простуде.</a:t>
            </a:r>
          </a:p>
          <a:p>
            <a:pPr algn="ctr"/>
            <a:r>
              <a:rPr lang="ru-RU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Древесный уголь липы помогает при отравлениях.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449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260648"/>
            <a:ext cx="3754760" cy="1143000"/>
          </a:xfrm>
          <a:solidFill>
            <a:srgbClr val="92D05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крапива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692696"/>
            <a:ext cx="4608512" cy="41764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5305425" y="1844824"/>
            <a:ext cx="3371032" cy="1908215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Листья крапивы понижают жар,</a:t>
            </a:r>
          </a:p>
          <a:p>
            <a:pPr algn="ctr"/>
            <a:r>
              <a:rPr lang="ru-RU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Снимают воспаления, помогают при кашле, болезнях почек, останавливают кровотечение</a:t>
            </a:r>
            <a:r>
              <a:rPr lang="ru-RU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Monotype Corsiva" panose="03010101010201010101" pitchFamily="66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553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60648"/>
            <a:ext cx="3466728" cy="1070992"/>
          </a:xfrm>
          <a:solidFill>
            <a:srgbClr val="92D05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берёза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548679"/>
            <a:ext cx="4664212" cy="472799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1" name="Прямоугольник 10"/>
          <p:cNvSpPr/>
          <p:nvPr/>
        </p:nvSpPr>
        <p:spPr>
          <a:xfrm>
            <a:off x="5652120" y="1650794"/>
            <a:ext cx="2978088" cy="2523768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Листья берёзы убивают болезнетворные бактерии.</a:t>
            </a:r>
          </a:p>
          <a:p>
            <a:pPr algn="ctr"/>
            <a:r>
              <a:rPr lang="ru-RU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Сок укрепляет организм.</a:t>
            </a:r>
          </a:p>
          <a:p>
            <a:pPr algn="ctr"/>
            <a:endParaRPr lang="ru-RU" sz="2000" b="1" dirty="0" smtClean="0">
              <a:solidFill>
                <a:prstClr val="black">
                  <a:lumMod val="85000"/>
                  <a:lumOff val="15000"/>
                </a:prstClr>
              </a:solidFill>
              <a:latin typeface="Monotype Corsiva" panose="03010101010201010101" pitchFamily="66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947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188640"/>
            <a:ext cx="3816424" cy="1143000"/>
          </a:xfrm>
          <a:solidFill>
            <a:srgbClr val="92D05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тысячелистник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804" y="692696"/>
            <a:ext cx="5119150" cy="472799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TextBox 7"/>
          <p:cNvSpPr txBox="1"/>
          <p:nvPr/>
        </p:nvSpPr>
        <p:spPr>
          <a:xfrm>
            <a:off x="5821025" y="1772816"/>
            <a:ext cx="2811466" cy="224676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Трава тысячелистника обладает бактерицидными, кровоостанавливающими и противовоспалительными свойствами, а также усиливает желчеотделение.</a:t>
            </a:r>
          </a:p>
        </p:txBody>
      </p:sp>
    </p:spTree>
    <p:extLst>
      <p:ext uri="{BB962C8B-B14F-4D97-AF65-F5344CB8AC3E}">
        <p14:creationId xmlns:p14="http://schemas.microsoft.com/office/powerpoint/2010/main" val="138294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260648"/>
            <a:ext cx="3744416" cy="1143000"/>
          </a:xfrm>
          <a:solidFill>
            <a:srgbClr val="92D050"/>
          </a:solidFill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зверобой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620688"/>
            <a:ext cx="4968552" cy="475570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TextBox 5"/>
          <p:cNvSpPr txBox="1"/>
          <p:nvPr/>
        </p:nvSpPr>
        <p:spPr>
          <a:xfrm>
            <a:off x="5935166" y="1700808"/>
            <a:ext cx="2160240" cy="230832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Сбор зверобоя применяют при лечении кашля и простуды, при лечении нервных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аболеваний.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27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645024"/>
            <a:ext cx="6400800" cy="1752600"/>
          </a:xfrm>
        </p:spPr>
        <p:txBody>
          <a:bodyPr/>
          <a:lstStyle/>
          <a:p>
            <a: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Спасибо за урок!</a:t>
            </a:r>
            <a:endParaRPr lang="ru-RU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09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323528" y="1916832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«Травянистые растения. </a:t>
            </a:r>
            <a:endParaRPr lang="ru-RU" sz="6000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ru-RU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Лесная </a:t>
            </a:r>
            <a:r>
              <a:rPr lang="ru-RU" sz="6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аптека»</a:t>
            </a:r>
            <a:br>
              <a:rPr lang="ru-RU" sz="60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endParaRPr lang="ru-RU" sz="6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52736"/>
            <a:ext cx="8229600" cy="1143000"/>
          </a:xfrm>
          <a:ln>
            <a:solidFill>
              <a:srgbClr val="002060"/>
            </a:solidFill>
          </a:ln>
        </p:spPr>
        <p:txBody>
          <a:bodyPr/>
          <a:lstStyle/>
          <a:p>
            <a:pPr algn="r"/>
            <a: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n-ea"/>
                <a:cs typeface="+mn-cs"/>
              </a:rPr>
              <a:t>Цветёт он </a:t>
            </a:r>
            <a:r>
              <a:rPr lang="ru-RU" sz="3200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n-ea"/>
                <a:cs typeface="+mn-cs"/>
              </a:rPr>
              <a:t>м</a:t>
            </a:r>
            <a: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n-ea"/>
                <a:cs typeface="+mn-cs"/>
              </a:rPr>
              <a:t>айскою порой,</a:t>
            </a:r>
            <a:b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n-ea"/>
                <a:cs typeface="+mn-cs"/>
              </a:rPr>
            </a:br>
            <a: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n-ea"/>
                <a:cs typeface="+mn-cs"/>
              </a:rPr>
              <a:t>Его найдёшь в тени лесной:</a:t>
            </a:r>
            <a:b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n-ea"/>
                <a:cs typeface="+mn-cs"/>
              </a:rPr>
            </a:br>
            <a: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n-ea"/>
                <a:cs typeface="+mn-cs"/>
              </a:rPr>
              <a:t>На стебельке, как бусы в ряд, </a:t>
            </a:r>
            <a:b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n-ea"/>
                <a:cs typeface="+mn-cs"/>
              </a:rPr>
            </a:br>
            <a: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n-ea"/>
                <a:cs typeface="+mn-cs"/>
              </a:rPr>
              <a:t>Цветы душистые висят.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48680"/>
            <a:ext cx="4536504" cy="47882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5904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908720"/>
            <a:ext cx="4464496" cy="1143000"/>
          </a:xfrm>
        </p:spPr>
        <p:txBody>
          <a:bodyPr/>
          <a:lstStyle/>
          <a:p>
            <a: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Цветы лилово- синие,</a:t>
            </a:r>
            <a:b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Как капельки чернил.</a:t>
            </a:r>
            <a:b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Пришёл из леса с ними я</a:t>
            </a:r>
            <a:b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И маме подарил</a:t>
            </a:r>
            <a: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Monotype Corsiva" panose="03010101010201010101" pitchFamily="66" charset="0"/>
              </a:rPr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692696"/>
            <a:ext cx="4680520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30717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76672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Я капелька лета на тонкой ножке,</a:t>
            </a:r>
            <a:b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Плетут из меня кузовки и лукошки.</a:t>
            </a:r>
            <a:b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Кто любит меня, тот и рад поклониться.</a:t>
            </a:r>
            <a:b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А имя мне дала родная землица.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132856"/>
            <a:ext cx="5184576" cy="36564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6153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Размышляем, думаем…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6733" y="1417638"/>
            <a:ext cx="82296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6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В каком ярусе леса могут жить растения, которые вы разгадали?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Если эти растения не деревья и не кустарники, значит, это …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(травянистые растения)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417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Прочитайте стихотворение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556792"/>
            <a:ext cx="4845224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Путника друг, подорожник,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Скромный, невзрачный листок,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Ты на порезанный палец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Влажной </a:t>
            </a:r>
            <a:r>
              <a:rPr lang="ru-RU" sz="2800" b="1" dirty="0" err="1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заплаткою</a:t>
            </a:r>
            <a:r>
              <a:rPr lang="ru-RU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лёг.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Путника друг, подорожник,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Многим из нас невдомёк,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Что отыскалось лекарство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Тут же, на тропке, у ног.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104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293" y="282548"/>
            <a:ext cx="5760640" cy="48825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04712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 лесу есть много растений, которые помогают человеку справиться с болезнями. Такие растения называются </a:t>
            </a:r>
            <a:r>
              <a:rPr lang="ru-RU" sz="4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лекарственными</a:t>
            </a: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, потому что содержат в себе целебные вещества.</a:t>
            </a:r>
            <a:endParaRPr lang="ru-RU" sz="4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4111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ce4e718a35889bc557965bdabc027f53b3a7e5b"/>
</p:tagLst>
</file>

<file path=ppt/theme/theme1.xml><?xml version="1.0" encoding="utf-8"?>
<a:theme xmlns:a="http://schemas.openxmlformats.org/drawingml/2006/main" name="Окружающий мир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Окружающий мир 1</Template>
  <TotalTime>207</TotalTime>
  <Words>199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Monotype Corsiva</vt:lpstr>
      <vt:lpstr>Wingdings</vt:lpstr>
      <vt:lpstr>Окружающий мир 1</vt:lpstr>
      <vt:lpstr>Урок окружающего мира  во 2 классе по теме: «Травянистые растения. Лесная аптека» </vt:lpstr>
      <vt:lpstr>Тема урока:</vt:lpstr>
      <vt:lpstr>Цветёт он майскою порой, Его найдёшь в тени лесной: На стебельке, как бусы в ряд,  Цветы душистые висят.</vt:lpstr>
      <vt:lpstr>Цветы лилово- синие, Как капельки чернил. Пришёл из леса с ними я И маме подарил.</vt:lpstr>
      <vt:lpstr>Я капелька лета на тонкой ножке, Плетут из меня кузовки и лукошки. Кто любит меня, тот и рад поклониться. А имя мне дала родная землица.</vt:lpstr>
      <vt:lpstr>Размышляем, думаем…</vt:lpstr>
      <vt:lpstr>Прочитайте стихотворение</vt:lpstr>
      <vt:lpstr>Презентация PowerPoint</vt:lpstr>
      <vt:lpstr>Презентация PowerPoint</vt:lpstr>
      <vt:lpstr>липа</vt:lpstr>
      <vt:lpstr>крапива</vt:lpstr>
      <vt:lpstr>берёза</vt:lpstr>
      <vt:lpstr>тысячелистник</vt:lpstr>
      <vt:lpstr>зверобой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«Окружающий мир» 1</dc:title>
  <dc:creator>Ольга Михайловна</dc:creator>
  <cp:lastModifiedBy>User</cp:lastModifiedBy>
  <cp:revision>28</cp:revision>
  <dcterms:created xsi:type="dcterms:W3CDTF">2014-11-13T21:00:46Z</dcterms:created>
  <dcterms:modified xsi:type="dcterms:W3CDTF">2022-03-31T09:00:17Z</dcterms:modified>
</cp:coreProperties>
</file>