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72" r:id="rId4"/>
    <p:sldId id="267" r:id="rId5"/>
    <p:sldId id="266" r:id="rId6"/>
    <p:sldId id="261" r:id="rId7"/>
    <p:sldId id="260" r:id="rId8"/>
    <p:sldId id="262" r:id="rId9"/>
    <p:sldId id="259" r:id="rId10"/>
    <p:sldId id="258" r:id="rId11"/>
    <p:sldId id="263" r:id="rId12"/>
    <p:sldId id="264" r:id="rId13"/>
    <p:sldId id="265" r:id="rId14"/>
    <p:sldId id="269" r:id="rId15"/>
    <p:sldId id="270" r:id="rId16"/>
    <p:sldId id="271" r:id="rId17"/>
    <p:sldId id="268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F7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84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9CA21-B802-4B56-B5D0-C4779A470B38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F5811-C36C-41E3-AE3B-B5AFBE51A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AF79E-939D-4CF5-8AA1-DBEC75030DD7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D840C-13E8-48AE-837E-05FB97B3E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D840C-13E8-48AE-837E-05FB97B3EDE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9D77B0B-AA45-4193-8A3B-1297AB39E34F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ECBE26-51F4-4428-91C4-6EE3F5EFA4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776864" cy="36003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Балханов Ефрем Анатольевич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 физической культуры высшей квалификационной категории МБОУ «Обусинская СОШ-интернат имени А.И.Шадаева» Осинского района Иркутской области, педагог дополнительного образования центра «Точка роста»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365104"/>
            <a:ext cx="7406640" cy="18002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 «Шахматы»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42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Рождественский турнир по шахматам и шашкам в МО «Обуса»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DNS\Desktop\фото шахматы\DSCF31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435100" y="2484437"/>
            <a:ext cx="3657600" cy="2743200"/>
          </a:xfrm>
          <a:prstGeom prst="rect">
            <a:avLst/>
          </a:prstGeom>
          <a:noFill/>
        </p:spPr>
      </p:pic>
      <p:pic>
        <p:nvPicPr>
          <p:cNvPr id="2051" name="Picture 3" descr="C:\Users\DNS\Desktop\Балх Ж.А\БЖА\МО Обуса\DSCF31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220072" y="2492896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Первенство школы, посвященное </a:t>
            </a:r>
            <a:r>
              <a:rPr lang="ru-RU" b="1" dirty="0" err="1" smtClean="0"/>
              <a:t>Сагаалгану</a:t>
            </a:r>
            <a:endParaRPr lang="ru-RU" b="1" dirty="0"/>
          </a:p>
        </p:txBody>
      </p:sp>
      <p:pic>
        <p:nvPicPr>
          <p:cNvPr id="6146" name="Picture 2" descr="C:\Users\DNS\Desktop\фото шахматы\20211110_1945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pic>
        <p:nvPicPr>
          <p:cNvPr id="6147" name="Picture 3" descr="C:\Users\DNS\Desktop\фото шахматы\20211110_191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356622" y="1524000"/>
            <a:ext cx="3498056" cy="466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Чудо-шашки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NS\Desktop\фото шахматы\20220329_1901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31640" y="2348880"/>
            <a:ext cx="3657600" cy="2743200"/>
          </a:xfrm>
          <a:prstGeom prst="rect">
            <a:avLst/>
          </a:prstGeom>
          <a:noFill/>
        </p:spPr>
      </p:pic>
      <p:pic>
        <p:nvPicPr>
          <p:cNvPr id="7171" name="Picture 3" descr="C:\Users\DNS\Desktop\фото шахматы\20211110_1948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356622" y="1524000"/>
            <a:ext cx="3498056" cy="466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Первенство школы по шашкам среди младших школьников</a:t>
            </a:r>
            <a:endParaRPr lang="ru-RU" b="1" dirty="0"/>
          </a:p>
        </p:txBody>
      </p:sp>
      <p:pic>
        <p:nvPicPr>
          <p:cNvPr id="5" name="Picture 4" descr="C:\Users\DNS\Desktop\фото шахматы\20210615_1022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Наряду с шахматами дети учатся играть в шашки с 1 класса.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Шашки также развивают умственные и аналитические способности.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NS\Desktop\фото шахматы\20220329_1858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9" y="548680"/>
            <a:ext cx="4320480" cy="3240360"/>
          </a:xfrm>
          <a:prstGeom prst="rect">
            <a:avLst/>
          </a:prstGeom>
          <a:noFill/>
        </p:spPr>
      </p:pic>
      <p:pic>
        <p:nvPicPr>
          <p:cNvPr id="6" name="Picture 2" descr="C:\Users\DNS\Desktop\фото шахматы\20220329_1859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717032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Губернатор Иркутской области в «Точке роста»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DNS\Desktop\фото шахматы\Screenshot_20220331-181521_Viber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556792"/>
            <a:ext cx="4968552" cy="5011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DNS\Desktop\фото шахматы\Screenshot_20220331-181646_Galler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404664"/>
            <a:ext cx="6467441" cy="5965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0327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Комплекты шахматных фигур с досками-15 штук;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Комплекты шашек с досками -15 штук;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Магнитная демонстрационная доска с магнитными фигурами- 1 штука;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Шахматные часы – 3 штуки</a:t>
            </a:r>
          </a:p>
          <a:p>
            <a:pPr>
              <a:buFont typeface="Arial" pitchFamily="34" charset="0"/>
              <a:buChar char="•"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рамках федерального проекта «Современная школа» национального проекта «Образование» для школ, расположенных в сельской местности и малых городах для обновления и модернизации материально-технической базы созданы центры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образования цифрового и гуманитарного профилей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Точка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роста».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 образования цифрового и гуманитарного профилей «Точка роста» развивает и способствует продвижению шахматного образования в школах. В рамках сетевого взаимодействия  проводили в школе товарищеские встречи с приглашением учащихся из близлежащих сел. Проводили сеанс одновременной игры на 40 досках с КМС по русским шашкам Лаврентьевым А.Л.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формы и приемы обучения шахматам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1.Теоретические занятия;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Решение шахматных задач, этюдов;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Игра;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4.Участие в турнирах.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58189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Шахматы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это инструмент для развития интеллектуальных способностей.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в шахматы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воспитывает самостоятельность, развивает логическое и аналитическое мышление, память, внимательность.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занятиях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NS\Desktop\фото шахматы\20220329_1946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524000"/>
            <a:ext cx="3785624" cy="466344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Шахматы как средство для интеллектуального развития школьников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занятиях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DNS\Desktop\фото шахматы\20220329_1954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340768"/>
            <a:ext cx="5184576" cy="388843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8184" y="1196752"/>
            <a:ext cx="2705504" cy="499068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наблюдают, сравнивают, решают и составляют задачи, учатся делать выводы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 шахматных этюдов</a:t>
            </a:r>
            <a:endParaRPr lang="ru-RU" b="1" dirty="0"/>
          </a:p>
        </p:txBody>
      </p:sp>
      <p:pic>
        <p:nvPicPr>
          <p:cNvPr id="5122" name="Picture 2" descr="C:\Users\DNS\Desktop\фото шахматы\20220329_1914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916832"/>
            <a:ext cx="4139737" cy="310480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524000"/>
            <a:ext cx="400164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 занятиях активно используется занимательный материал, включаются в занятия игровые ситуации, решение шахматных задач.</a:t>
            </a:r>
          </a:p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Для демонстрации используется  интерактивная панель.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Первенство школы по шахматам и шашкам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NS\Desktop\фото шахматы\20210412_180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«Точка роста» содействует развитию шахматного образования;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552</TotalTime>
  <Words>269</Words>
  <Application>Microsoft Office PowerPoint</Application>
  <PresentationFormat>Экран (4:3)</PresentationFormat>
  <Paragraphs>29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Балханов Ефрем Анатольевич учитель физической культуры высшей квалификационной категории МБОУ «Обусинская СОШ-интернат имени А.И.Шадаева» Осинского района Иркутской области, педагог дополнительного образования центра «Точка роста» </vt:lpstr>
      <vt:lpstr>Слайд 2</vt:lpstr>
      <vt:lpstr>Слайд 3</vt:lpstr>
      <vt:lpstr>Основные формы и приемы обучения шахматам  1.Теоретические занятия; 2. Решение шахматных задач, этюдов;  3. Игра; 4.Участие в турнирах.</vt:lpstr>
      <vt:lpstr>Шахматы это инструмент для развития интеллектуальных способностей. Игра в шахматы воспитывает самостоятельность, развивает логическое и аналитическое мышление, память, внимательность. </vt:lpstr>
      <vt:lpstr>На занятиях</vt:lpstr>
      <vt:lpstr>На занятиях</vt:lpstr>
      <vt:lpstr>Решение шахматных этюдов</vt:lpstr>
      <vt:lpstr>Первенство школы по шахматам и шашкам </vt:lpstr>
      <vt:lpstr>Рождественский турнир по шахматам и шашкам в МО «Обуса»</vt:lpstr>
      <vt:lpstr>Первенство школы, посвященное Сагаалгану</vt:lpstr>
      <vt:lpstr>Чудо-шашки</vt:lpstr>
      <vt:lpstr>Первенство школы по шашкам среди младших школьников</vt:lpstr>
      <vt:lpstr>Слайд 14</vt:lpstr>
      <vt:lpstr>Губернатор Иркутской области в «Точке роста»</vt:lpstr>
      <vt:lpstr>Слайд 16</vt:lpstr>
      <vt:lpstr>Материально-техническое обеспечение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58</cp:revision>
  <dcterms:created xsi:type="dcterms:W3CDTF">2022-03-31T07:55:39Z</dcterms:created>
  <dcterms:modified xsi:type="dcterms:W3CDTF">2022-04-17T10:23:44Z</dcterms:modified>
</cp:coreProperties>
</file>