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Rg st="1" end="8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Click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2305064"/>
          </a:xfrm>
        </p:spPr>
        <p:txBody>
          <a:bodyPr/>
          <a:lstStyle/>
          <a:p>
            <a:pPr algn="ctr"/>
            <a:r>
              <a:rPr lang="ru-RU" dirty="0" smtClean="0"/>
              <a:t>МЕБЕЛЬНЫЙ МАГАЗИН</a:t>
            </a:r>
            <a:br>
              <a:rPr lang="ru-RU" dirty="0" smtClean="0"/>
            </a:br>
            <a:r>
              <a:rPr lang="ru-RU" sz="3200" i="1" dirty="0" smtClean="0"/>
              <a:t>(пальчиковая гимнастика)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5286388"/>
            <a:ext cx="2457440" cy="1285884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Кашкарова</a:t>
            </a:r>
            <a:r>
              <a:rPr lang="ru-RU" dirty="0" smtClean="0"/>
              <a:t> С.В.</a:t>
            </a:r>
          </a:p>
          <a:p>
            <a:r>
              <a:rPr lang="ru-RU" dirty="0" smtClean="0"/>
              <a:t>МБДОУ «ЦРР – Д/С № 2»</a:t>
            </a:r>
            <a:endParaRPr lang="ru-RU" dirty="0"/>
          </a:p>
        </p:txBody>
      </p:sp>
      <p:sp>
        <p:nvSpPr>
          <p:cNvPr id="13314" name="AutoShape 2" descr="https://akademiarechi.ru/wp-content/uploads/2020/08/12-2-e15982964044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https://formyangel.ru/wp-content/uploads/2/6/5/2654f79262228422f736d36b864993af.jpeg"/>
          <p:cNvPicPr>
            <a:picLocks noChangeAspect="1" noChangeArrowheads="1"/>
          </p:cNvPicPr>
          <p:nvPr/>
        </p:nvPicPr>
        <p:blipFill>
          <a:blip r:embed="rId2"/>
          <a:srcRect l="9567" t="14158" r="9589" b="6690"/>
          <a:stretch>
            <a:fillRect/>
          </a:stretch>
        </p:blipFill>
        <p:spPr bwMode="auto">
          <a:xfrm>
            <a:off x="2714612" y="147155"/>
            <a:ext cx="5214974" cy="38326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536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067576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i="1" dirty="0" smtClean="0"/>
              <a:t/>
            </a:r>
            <a:br>
              <a:rPr lang="ru-RU" sz="1300" i="1" dirty="0" smtClean="0"/>
            </a:br>
            <a:r>
              <a:rPr lang="ru-RU" sz="2400" dirty="0" smtClean="0"/>
              <a:t>эту мебель мы купили</a:t>
            </a:r>
            <a:br>
              <a:rPr lang="ru-RU" sz="2400" dirty="0" smtClean="0"/>
            </a:br>
            <a:r>
              <a:rPr lang="ru-RU" sz="2400" dirty="0" smtClean="0"/>
              <a:t>вместе с папой в магазине</a:t>
            </a:r>
            <a:endParaRPr lang="ru-RU" dirty="0"/>
          </a:p>
        </p:txBody>
      </p:sp>
      <p:pic>
        <p:nvPicPr>
          <p:cNvPr id="6146" name="Picture 2" descr="https://fsd.kopilkaurokov.ru/up/html/2019/11/05/k_5dc15ac0a7976/525742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7734697" cy="546746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94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Это стул. На нем сидят.</a:t>
            </a:r>
            <a:endParaRPr lang="ru-RU" sz="2400" dirty="0"/>
          </a:p>
        </p:txBody>
      </p:sp>
      <p:pic>
        <p:nvPicPr>
          <p:cNvPr id="7170" name="Picture 2" descr="https://fhd.multiurok.ru/8/f/4/8f47ac0db1343ded6c562d10c0567a19b945507d/kartinnyi-slovar-chuvashskikh-slov-miebiel_3.png"/>
          <p:cNvPicPr>
            <a:picLocks noChangeAspect="1" noChangeArrowheads="1"/>
          </p:cNvPicPr>
          <p:nvPr/>
        </p:nvPicPr>
        <p:blipFill>
          <a:blip r:embed="rId2"/>
          <a:srcRect l="18191" r="18141" b="16080"/>
          <a:stretch>
            <a:fillRect/>
          </a:stretch>
        </p:blipFill>
        <p:spPr bwMode="auto">
          <a:xfrm>
            <a:off x="2143108" y="1357298"/>
            <a:ext cx="4143404" cy="52426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32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Это стол. За ним едят.</a:t>
            </a:r>
            <a:endParaRPr lang="ru-RU" sz="2400" dirty="0"/>
          </a:p>
        </p:txBody>
      </p:sp>
      <p:pic>
        <p:nvPicPr>
          <p:cNvPr id="5122" name="Picture 2" descr="https://cdn0.static1-sima-land.com/items/1793865/0/700-nw.jpg"/>
          <p:cNvPicPr>
            <a:picLocks noChangeAspect="1" noChangeArrowheads="1"/>
          </p:cNvPicPr>
          <p:nvPr/>
        </p:nvPicPr>
        <p:blipFill>
          <a:blip r:embed="rId2"/>
          <a:srcRect t="16428" r="2499" b="10714"/>
          <a:stretch>
            <a:fillRect/>
          </a:stretch>
        </p:blipFill>
        <p:spPr bwMode="auto">
          <a:xfrm>
            <a:off x="1214414" y="1571612"/>
            <a:ext cx="6500858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15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На диване отдыхают,</a:t>
            </a:r>
            <a:br>
              <a:rPr lang="ru-RU" sz="2400" dirty="0" smtClean="0"/>
            </a:br>
            <a:r>
              <a:rPr lang="ru-RU" sz="2400" dirty="0" smtClean="0"/>
              <a:t>Книги умные читают.</a:t>
            </a:r>
            <a:endParaRPr lang="ru-RU" sz="2400" dirty="0"/>
          </a:p>
        </p:txBody>
      </p:sp>
      <p:pic>
        <p:nvPicPr>
          <p:cNvPr id="4098" name="Picture 2" descr="https://i.pinimg.com/originals/24/f9/27/24f9276822e0561579d22d57dc8c522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7877636" cy="469581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64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На кровати крепко спят.</a:t>
            </a:r>
            <a:endParaRPr lang="ru-RU" sz="2400" dirty="0"/>
          </a:p>
        </p:txBody>
      </p:sp>
      <p:pic>
        <p:nvPicPr>
          <p:cNvPr id="3076" name="Picture 4" descr="https://www.stolplit.ru/upload/iblock/7df/krovat_yunona_80_200_buk.jpg"/>
          <p:cNvPicPr>
            <a:picLocks noChangeAspect="1" noChangeArrowheads="1"/>
          </p:cNvPicPr>
          <p:nvPr/>
        </p:nvPicPr>
        <p:blipFill>
          <a:blip r:embed="rId2"/>
          <a:srcRect t="24017" r="-2185" b="17030"/>
          <a:stretch>
            <a:fillRect/>
          </a:stretch>
        </p:blipFill>
        <p:spPr bwMode="auto">
          <a:xfrm>
            <a:off x="500034" y="1643050"/>
            <a:ext cx="7896280" cy="455554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26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Вещи все в шкафах хранят.</a:t>
            </a:r>
            <a:endParaRPr lang="ru-RU" sz="2400" dirty="0"/>
          </a:p>
        </p:txBody>
      </p:sp>
      <p:sp>
        <p:nvSpPr>
          <p:cNvPr id="2050" name="AutoShape 2" descr="https://akademiarechi.ru/wp-content/uploads/2019/12/igry-mebel13-e15758294901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6" name="AutoShape 2" descr="https://akademiarechi.ru/wp-content/uploads/2019/12/igry-mebel13-e15758294901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s://cdn4.iconfinder.com/data/icons/home-furniture-5/512/7-5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142984"/>
            <a:ext cx="5500726" cy="550072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32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Эту мебель мы купили</a:t>
            </a:r>
            <a:br>
              <a:rPr lang="ru-RU" sz="2400" dirty="0" smtClean="0"/>
            </a:br>
            <a:r>
              <a:rPr lang="ru-RU" sz="2400" dirty="0" smtClean="0"/>
              <a:t>С папой вместе в магазине.</a:t>
            </a:r>
            <a:endParaRPr lang="ru-RU" sz="2400" dirty="0"/>
          </a:p>
        </p:txBody>
      </p:sp>
      <p:pic>
        <p:nvPicPr>
          <p:cNvPr id="1026" name="Picture 2" descr="https://cf.ppt-online.org/files1/slide/u/UN30BgeJfaAydFG2ITtjZEvV8W9q4uCwlbXQSKOLnY/slide-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928670"/>
            <a:ext cx="7643866" cy="572543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506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</TotalTime>
  <Words>46</Words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МЕБЕЛЬНЫЙ МАГАЗИН (пальчиковая гимнастика)</vt:lpstr>
      <vt:lpstr> эту мебель мы купили вместе с папой в магазине</vt:lpstr>
      <vt:lpstr>Это стул. На нем сидят.</vt:lpstr>
      <vt:lpstr>Это стол. За ним едят.</vt:lpstr>
      <vt:lpstr>На диване отдыхают, Книги умные читают.</vt:lpstr>
      <vt:lpstr>На кровати крепко спят.</vt:lpstr>
      <vt:lpstr>Вещи все в шкафах хранят.</vt:lpstr>
      <vt:lpstr>Эту мебель мы купили С папой вместе в магазине.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8</cp:revision>
  <dcterms:created xsi:type="dcterms:W3CDTF">2022-04-17T09:00:09Z</dcterms:created>
  <dcterms:modified xsi:type="dcterms:W3CDTF">2022-04-17T10:05:50Z</dcterms:modified>
</cp:coreProperties>
</file>