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8"/>
  </p:notesMasterIdLst>
  <p:sldIdLst>
    <p:sldId id="257" r:id="rId2"/>
    <p:sldId id="259" r:id="rId3"/>
    <p:sldId id="262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5504E-0F55-4272-BC0D-F5032CBEA5B1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E370D-E08A-4FD4-A116-ADB639E88F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00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E370D-E08A-4FD4-A116-ADB639E88F4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12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768B7D-5C7C-4265-82BC-9C018FFD6C94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19A54F9-EC96-4630-830E-2A07706C76B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3050"/>
            <a:ext cx="7704856" cy="7076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cs typeface="Aharoni" pitchFamily="2" charset="-79"/>
              </a:rPr>
              <a:t>Место – группа «Центр речевого развития»</a:t>
            </a:r>
            <a:br>
              <a:rPr lang="ru-RU" sz="3200" dirty="0" smtClean="0">
                <a:cs typeface="Aharoni" pitchFamily="2" charset="-79"/>
              </a:rPr>
            </a:br>
            <a:r>
              <a:rPr lang="ru-RU" sz="3200" dirty="0" smtClean="0">
                <a:cs typeface="Aharoni" pitchFamily="2" charset="-79"/>
              </a:rPr>
              <a:t>1 младшей группы.</a:t>
            </a:r>
            <a:endParaRPr lang="ru-RU" sz="3200" dirty="0">
              <a:cs typeface="Aharoni" pitchFamily="2" charset="-79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23529" y="1196753"/>
            <a:ext cx="3024336" cy="4752528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1 сентября 2015г.</a:t>
            </a:r>
          </a:p>
          <a:p>
            <a:r>
              <a:rPr lang="ru-RU" sz="1800" dirty="0" smtClean="0"/>
              <a:t> 7.00 «В ожидании детей»</a:t>
            </a:r>
          </a:p>
          <a:p>
            <a:endParaRPr lang="ru-RU" sz="1800" dirty="0" smtClean="0"/>
          </a:p>
          <a:p>
            <a:r>
              <a:rPr lang="ru-RU" sz="1800" dirty="0" smtClean="0"/>
              <a:t>Стимулировать и развивать речевую активность детей, все компоненты речевой системы. Развивать крупную и мелкую моторику. Умение манипулировать с предметами. Развивать эмоционально-чувствительную сферу на примерах  литературных произведений.</a:t>
            </a:r>
          </a:p>
          <a:p>
            <a:endParaRPr lang="ru-RU" sz="1800" dirty="0"/>
          </a:p>
          <a:p>
            <a:r>
              <a:rPr lang="ru-RU" sz="1800" dirty="0" smtClean="0"/>
              <a:t>Центр появился после определения годовой задачи детского сада.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196751"/>
            <a:ext cx="5544616" cy="41764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679929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85169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                Место – группа «Центр речевого развития» 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                         1 младшей группы.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7 сентября 2015г.</a:t>
            </a:r>
          </a:p>
          <a:p>
            <a:r>
              <a:rPr lang="ru-RU" sz="1800" dirty="0" smtClean="0"/>
              <a:t>10.45 Мобиль «Цвет»</a:t>
            </a:r>
          </a:p>
          <a:p>
            <a:endParaRPr lang="ru-RU" sz="1800" dirty="0"/>
          </a:p>
          <a:p>
            <a:r>
              <a:rPr lang="ru-RU" sz="1800" dirty="0" smtClean="0"/>
              <a:t>Желтый цвет стимулирует накопление энергии и внутренней силы. Играя с лентами разной фактуры и  размера, у детей развивается мелкая моторика рук, изучают желтый цвет.</a:t>
            </a:r>
            <a:endParaRPr lang="ru-RU" sz="1800" dirty="0"/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 smtClean="0"/>
              <a:t>Мобиль желтого цвета появился осенью после прихода детей в детский сад, сменит его </a:t>
            </a:r>
            <a:r>
              <a:rPr lang="ru-RU" sz="1800" dirty="0" err="1" smtClean="0"/>
              <a:t>мобиль</a:t>
            </a:r>
            <a:r>
              <a:rPr lang="ru-RU" sz="1800" dirty="0" smtClean="0"/>
              <a:t> синего цвета.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716015" y="1268760"/>
            <a:ext cx="3638013" cy="5472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89240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2117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Место – группа «Центр речевого развития»</a:t>
            </a:r>
            <a:br>
              <a:rPr lang="ru-RU" sz="2800" dirty="0" smtClean="0"/>
            </a:br>
            <a:r>
              <a:rPr lang="ru-RU" sz="2800" dirty="0" smtClean="0"/>
              <a:t>                                  1 младшей группы.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17 декабря 2015г.</a:t>
            </a:r>
          </a:p>
          <a:p>
            <a:r>
              <a:rPr lang="ru-RU" sz="1800" dirty="0" smtClean="0"/>
              <a:t>11.15 – Закрепление сказки «Теремок».</a:t>
            </a:r>
          </a:p>
          <a:p>
            <a:endParaRPr lang="ru-RU" sz="1800" dirty="0"/>
          </a:p>
          <a:p>
            <a:r>
              <a:rPr lang="ru-RU" sz="1800" dirty="0" smtClean="0"/>
              <a:t>Вспомнить русскую народную сказку, умение манипулировать персонажами  с помощью перчаточного театра.</a:t>
            </a:r>
          </a:p>
          <a:p>
            <a:endParaRPr lang="ru-RU" sz="1800" dirty="0"/>
          </a:p>
          <a:p>
            <a:r>
              <a:rPr lang="ru-RU" sz="1800" dirty="0" smtClean="0"/>
              <a:t>Театр появился после знакомства с русской народной сказкой «Теремок», рассматривания иллюстраций, показа театра </a:t>
            </a:r>
            <a:r>
              <a:rPr lang="ru-RU" sz="1800" dirty="0" err="1" smtClean="0"/>
              <a:t>би-ба-бо</a:t>
            </a:r>
            <a:r>
              <a:rPr lang="ru-RU" sz="1800" dirty="0" smtClean="0"/>
              <a:t>.</a:t>
            </a:r>
          </a:p>
          <a:p>
            <a:endParaRPr lang="ru-RU" sz="1800" dirty="0"/>
          </a:p>
          <a:p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863" y="1772816"/>
            <a:ext cx="5754916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28471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859215" cy="86409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               Место – группа «Центр речевого развития»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                                  1 младшей группы.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16 января 2016г.</a:t>
            </a:r>
          </a:p>
          <a:p>
            <a:r>
              <a:rPr lang="ru-RU" sz="1800" dirty="0" smtClean="0"/>
              <a:t>10.35 Мобиль «Цвет»</a:t>
            </a:r>
          </a:p>
          <a:p>
            <a:endParaRPr lang="ru-RU" sz="1800" dirty="0"/>
          </a:p>
          <a:p>
            <a:r>
              <a:rPr lang="ru-RU" sz="1800" dirty="0" smtClean="0"/>
              <a:t>Красный цвет поощряет активность, инициативность, самостоятельные действия детей, действуя с лентами разной длины и фактуры, развивается мелкая моторика рук, активизируется речь. </a:t>
            </a:r>
          </a:p>
          <a:p>
            <a:endParaRPr lang="ru-RU" sz="1800" dirty="0" smtClean="0"/>
          </a:p>
          <a:p>
            <a:r>
              <a:rPr lang="ru-RU" sz="1800" dirty="0" smtClean="0"/>
              <a:t>Мобиль появился для  изучения красного  цвета.</a:t>
            </a:r>
            <a:endParaRPr lang="ru-RU" sz="1800" dirty="0"/>
          </a:p>
          <a:p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578" b="8096"/>
          <a:stretch/>
        </p:blipFill>
        <p:spPr>
          <a:xfrm>
            <a:off x="4716016" y="1194220"/>
            <a:ext cx="3672408" cy="5629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07347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620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</a:t>
            </a:r>
            <a:r>
              <a:rPr lang="ru-RU" sz="2800" dirty="0" smtClean="0">
                <a:cs typeface="Aharoni" pitchFamily="2" charset="-79"/>
              </a:rPr>
              <a:t>Место – группа «Центр речевого развития»</a:t>
            </a:r>
            <a:br>
              <a:rPr lang="ru-RU" sz="2800" dirty="0" smtClean="0">
                <a:cs typeface="Aharoni" pitchFamily="2" charset="-79"/>
              </a:rPr>
            </a:br>
            <a:r>
              <a:rPr lang="ru-RU" sz="2800" dirty="0" smtClean="0">
                <a:cs typeface="Aharoni" pitchFamily="2" charset="-79"/>
              </a:rPr>
              <a:t>                                 1 младшей группы.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1428736"/>
            <a:ext cx="3008313" cy="5090244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 smtClean="0"/>
              <a:t>7 февраля 2016г.</a:t>
            </a:r>
          </a:p>
          <a:p>
            <a:r>
              <a:rPr lang="ru-RU" sz="1800" dirty="0" smtClean="0"/>
              <a:t>17.00 – индивидуальная работа с пальчиковыми гимнастиками:                     «Мне душистый мед так нужен! </a:t>
            </a:r>
            <a:endParaRPr lang="ru-RU" sz="1800" dirty="0"/>
          </a:p>
          <a:p>
            <a:r>
              <a:rPr lang="ru-RU" sz="1800" dirty="0" smtClean="0"/>
              <a:t>Я его люблю на ужин, </a:t>
            </a:r>
          </a:p>
          <a:p>
            <a:r>
              <a:rPr lang="ru-RU" sz="1800" dirty="0" smtClean="0"/>
              <a:t>И на завтрак, на обед, лучше меда еды нет!»</a:t>
            </a:r>
          </a:p>
          <a:p>
            <a:r>
              <a:rPr lang="ru-RU" sz="1800" dirty="0" smtClean="0"/>
              <a:t>«Зайчик, зайчик поскачи и морковку поищи, </a:t>
            </a:r>
          </a:p>
          <a:p>
            <a:r>
              <a:rPr lang="ru-RU" sz="1800" dirty="0" smtClean="0"/>
              <a:t>Поищи капустку – будет очень вкусно!»</a:t>
            </a:r>
          </a:p>
          <a:p>
            <a:r>
              <a:rPr lang="ru-RU" sz="1800" dirty="0" smtClean="0"/>
              <a:t>Для развития мелкой моторики пальцев.</a:t>
            </a:r>
          </a:p>
          <a:p>
            <a:endParaRPr lang="ru-RU" sz="1800" dirty="0" smtClean="0"/>
          </a:p>
          <a:p>
            <a:r>
              <a:rPr lang="ru-RU" sz="1800" dirty="0" smtClean="0"/>
              <a:t>Оформление скамеек появилось после наблюдения за детьми во время одевания, которые ожидая помощи воспитателя непроизвольно выполняли пальчиковую гимнастику на поверхности скамейки.</a:t>
            </a:r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628800"/>
            <a:ext cx="5627029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31572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3050"/>
            <a:ext cx="7992888" cy="92370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Место – группа «Центр речевого развития»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                                     1 младшей группы.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25 февраля 2016г.</a:t>
            </a:r>
          </a:p>
          <a:p>
            <a:r>
              <a:rPr lang="ru-RU" sz="1800" dirty="0" smtClean="0"/>
              <a:t>11.10 – индивидуальная работа: «Сдуй с цветка птичку», «Подуй на цветочки».</a:t>
            </a:r>
          </a:p>
          <a:p>
            <a:endParaRPr lang="ru-RU" sz="1800" dirty="0"/>
          </a:p>
          <a:p>
            <a:r>
              <a:rPr lang="ru-RU" sz="1800" dirty="0" smtClean="0"/>
              <a:t>Развивать речевое дыхание детей.</a:t>
            </a:r>
          </a:p>
          <a:p>
            <a:endParaRPr lang="ru-RU" sz="1800" dirty="0"/>
          </a:p>
          <a:p>
            <a:r>
              <a:rPr lang="ru-RU" sz="1800" dirty="0" smtClean="0"/>
              <a:t>Накануне весеннего праздника 8 Марта.</a:t>
            </a:r>
          </a:p>
          <a:p>
            <a:endParaRPr lang="ru-RU" sz="1800" dirty="0"/>
          </a:p>
          <a:p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63888" y="2204864"/>
            <a:ext cx="2881442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608" y="1124744"/>
            <a:ext cx="3528392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789245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167</TotalTime>
  <Words>358</Words>
  <Application>Microsoft Office PowerPoint</Application>
  <PresentationFormat>Экран (4:3)</PresentationFormat>
  <Paragraphs>49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Место – группа «Центр речевого развития» 1 младшей группы.</vt:lpstr>
      <vt:lpstr>                 Место – группа «Центр речевого развития»                                          1 младшей группы.</vt:lpstr>
      <vt:lpstr>        Место – группа «Центр речевого развития»                                   1 младшей группы.</vt:lpstr>
      <vt:lpstr>                Место – группа «Центр речевого развития»                                       1 младшей группы.</vt:lpstr>
      <vt:lpstr>          Место – группа «Центр речевого развития»                                  1 младшей группы.</vt:lpstr>
      <vt:lpstr>                  Место – группа «Центр речевого развития»                                         1 младшей группы.</vt:lpstr>
    </vt:vector>
  </TitlesOfParts>
  <Company>NorBuild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18</cp:revision>
  <dcterms:created xsi:type="dcterms:W3CDTF">2016-02-28T07:18:00Z</dcterms:created>
  <dcterms:modified xsi:type="dcterms:W3CDTF">2016-03-02T11:01:01Z</dcterms:modified>
</cp:coreProperties>
</file>