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2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-3168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EEFC8-A1B8-4E00-8F7E-4B1203913703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B85A5-429C-47A5-85C1-A8A52CF98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1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ACCD5-91C2-4F36-A0B3-C9D038BDE6B1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80E85-37E5-45E8-B4F3-490881144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6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80E85-37E5-45E8-B4F3-49088114411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37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78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6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72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30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29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43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15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5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1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7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A48EB-E702-42C4-AC69-7EDA3844C926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7B3B3-C134-4647-BC1E-4DAA5FF16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94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eg"/><Relationship Id="rId9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94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Создание мини-музея:</a:t>
            </a:r>
            <a:br>
              <a:rPr lang="ru-RU" dirty="0" smtClean="0"/>
            </a:br>
            <a:r>
              <a:rPr lang="ru-RU" dirty="0" smtClean="0"/>
              <a:t> «На глубине морской»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МБДОУ №72 «Аленушка»</a:t>
            </a:r>
          </a:p>
          <a:p>
            <a:r>
              <a:rPr lang="ru-RU" dirty="0" smtClean="0"/>
              <a:t>Подготовительная группа №11</a:t>
            </a:r>
          </a:p>
          <a:p>
            <a:endParaRPr lang="ru-RU" dirty="0"/>
          </a:p>
          <a:p>
            <a:pPr algn="r"/>
            <a:r>
              <a:rPr lang="ru-RU" dirty="0" smtClean="0"/>
              <a:t>Воспитатель: Петрова М.Ю.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15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65175"/>
            <a:ext cx="10515600" cy="160019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Лепка по мотивам сказки «О рыбаке и рыбке»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66" y="920208"/>
            <a:ext cx="2052000" cy="273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034" y="920208"/>
            <a:ext cx="2052000" cy="273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16" y="920208"/>
            <a:ext cx="2052000" cy="273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728" y="3883656"/>
            <a:ext cx="3648000" cy="273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88" y="3883656"/>
            <a:ext cx="3648000" cy="273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882" y="920208"/>
            <a:ext cx="2052000" cy="273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426" y="920208"/>
            <a:ext cx="2052000" cy="273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112" y="3883656"/>
            <a:ext cx="3648000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32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53287" y="831134"/>
            <a:ext cx="2160000" cy="288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584" y="3813576"/>
            <a:ext cx="3840000" cy="288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0000">
            <a:off x="9548904" y="819686"/>
            <a:ext cx="2160000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784" y="3813576"/>
            <a:ext cx="3840000" cy="2880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7301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Arial Narrow" pitchFamily="34" charset="0"/>
              </a:rPr>
              <a:t>Рисование </a:t>
            </a:r>
            <a:br>
              <a:rPr lang="ru-RU" sz="4000" dirty="0" smtClean="0">
                <a:solidFill>
                  <a:srgbClr val="FFFF00"/>
                </a:solidFill>
                <a:latin typeface="Arial Narrow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Arial Narrow" pitchFamily="34" charset="0"/>
              </a:rPr>
              <a:t>нетрадиционными </a:t>
            </a:r>
            <a:br>
              <a:rPr lang="ru-RU" sz="4000" dirty="0" smtClean="0">
                <a:solidFill>
                  <a:srgbClr val="FFFF00"/>
                </a:solidFill>
                <a:latin typeface="Arial Narrow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Arial Narrow" pitchFamily="34" charset="0"/>
              </a:rPr>
              <a:t>методами</a:t>
            </a:r>
            <a:endParaRPr lang="ru-RU" sz="4000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45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Наш мини-музей обитатели моря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Users\Пользователь\OneDrive\Рабочий стол\фото музей\IMG_20220408_1014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4" y="847344"/>
            <a:ext cx="3264000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OneDrive\Рабочий стол\фото музей\IMG_20220411_1558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856" y="2145792"/>
            <a:ext cx="3264000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OneDrive\Рабочий стол\фото музей\IMG_20220407_0934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312" y="3369792"/>
            <a:ext cx="3216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ользователь\OneDrive\Рабочий стол\фото музей\IMG_20220407_0935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120" y="4358544"/>
            <a:ext cx="3216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104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Мы собрали много разного материала о морских обитателях: ракушки, морские звезды, кораллы, морские камни. В нашем музее были даже водолаз и медуза.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Пользователь\OneDrive\Рабочий стол\фото музей\IMG_20220407_0936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328" y="1798320"/>
            <a:ext cx="3618000" cy="48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OneDrive\Рабочий стол\фото музей\IMG_20220405_0808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000" y="1798320"/>
            <a:ext cx="6432000" cy="48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038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Пользователь\OneDrive\Рабочий стол\фото музей\IMG_20220406_1019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368" y="1414272"/>
            <a:ext cx="2484000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OneDrive\Рабочий стол\фото музей\IMG_20220407_0908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792" y="1414272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Посетить мини-музей пригласили ребят из других групп. Дети с интересом слушали наших юных экскурсоводов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Пользователь\OneDrive\Рабочий стол\фото музей\IMG_20220408_1006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16" y="1414272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OneDrive\Рабочий стол\фото музей\IMG_20220407_0857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144" y="3978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Пользователь\OneDrive\Рабочий стол\фото музей\IMG_20220408_09185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088" y="3978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332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OneDrive\Рабочий стол\фото музей\IMG_20220406_104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44" y="1194816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Сделали альбом «Морские обитатели»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9" name="Picture 3" descr="C:\Users\Пользователь\OneDrive\Рабочий стол\фото музей\IMG_20220406_1626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456" y="1706880"/>
            <a:ext cx="576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OneDrive\Рабочий стол\фото музей\IMG_20220406_1624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128" y="386688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93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OneDrive\Рабочий стол\фото музей\IMG_20220411_2012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0000">
            <a:off x="470003" y="300609"/>
            <a:ext cx="2470637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OneDrive\Рабочий стол\фото музей\IMG_20220411_1551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768" y="94663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ользователь\OneDrive\Рабочий стол\фото музей\IMG_20220407_0908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128" y="3874008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ользователь\OneDrive\Рабочий стол\фото музей\IMG_20220408_0908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944" y="3874008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Пользователь\OneDrive\Рабочий стол\фото музей\IMG_20220407_08564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000">
            <a:off x="9083040" y="304487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358463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>
                <a:solidFill>
                  <a:srgbClr val="000000"/>
                </a:solidFill>
                <a:latin typeface="Times New Roman"/>
              </a:rPr>
              <a:t>Паспорт проекта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0" marL="0">
              <a:buNone/>
            </a:pPr>
            <a:r>
              <a:rPr b="1" dirty="0" lang="ru-RU" smtClean="0">
                <a:solidFill>
                  <a:srgbClr val="FFFF00"/>
                </a:solidFill>
              </a:rPr>
              <a:t>Тип </a:t>
            </a:r>
            <a:r>
              <a:rPr b="1" dirty="0" lang="ru-RU">
                <a:solidFill>
                  <a:srgbClr val="FFFF00"/>
                </a:solidFill>
              </a:rPr>
              <a:t>проекта: </a:t>
            </a:r>
            <a:r>
              <a:rPr dirty="0" lang="ru-RU">
                <a:solidFill>
                  <a:srgbClr val="FFFF00"/>
                </a:solidFill>
              </a:rPr>
              <a:t>познавательно-исследовательский, игровой, </a:t>
            </a:r>
            <a:r>
              <a:rPr dirty="0" lang="ru-RU" smtClean="0">
                <a:solidFill>
                  <a:srgbClr val="FFFF00"/>
                </a:solidFill>
              </a:rPr>
              <a:t>творческий.</a:t>
            </a:r>
          </a:p>
          <a:p>
            <a:pPr indent="0" marL="0">
              <a:buNone/>
            </a:pPr>
            <a:r>
              <a:rPr b="1" dirty="0" lang="ru-RU" smtClean="0">
                <a:solidFill>
                  <a:srgbClr val="FFFF00"/>
                </a:solidFill>
              </a:rPr>
              <a:t>Участники </a:t>
            </a:r>
            <a:r>
              <a:rPr b="1" dirty="0" lang="ru-RU">
                <a:solidFill>
                  <a:srgbClr val="FFFF00"/>
                </a:solidFill>
              </a:rPr>
              <a:t>проекта: </a:t>
            </a:r>
            <a:r>
              <a:rPr dirty="0" lang="ru-RU">
                <a:solidFill>
                  <a:srgbClr val="FFFF00"/>
                </a:solidFill>
              </a:rPr>
              <a:t>дети старшей группы, воспитатели, родители.</a:t>
            </a:r>
          </a:p>
          <a:p>
            <a:pPr indent="0" marL="0">
              <a:buNone/>
            </a:pPr>
            <a:r>
              <a:rPr b="1" dirty="0" lang="ru-RU">
                <a:solidFill>
                  <a:srgbClr val="FFFF00"/>
                </a:solidFill>
              </a:rPr>
              <a:t>По количеству участников: </a:t>
            </a:r>
            <a:r>
              <a:rPr dirty="0" lang="ru-RU">
                <a:solidFill>
                  <a:srgbClr val="FFFF00"/>
                </a:solidFill>
              </a:rPr>
              <a:t>коллективный.</a:t>
            </a:r>
          </a:p>
          <a:p>
            <a:pPr indent="0" marL="0">
              <a:buNone/>
            </a:pPr>
            <a:r>
              <a:rPr b="1" dirty="0" lang="ru-RU">
                <a:solidFill>
                  <a:srgbClr val="FFFF00"/>
                </a:solidFill>
              </a:rPr>
              <a:t>Возраст детей: </a:t>
            </a:r>
            <a:r>
              <a:rPr dirty="0" lang="ru-RU">
                <a:solidFill>
                  <a:srgbClr val="FFFF00"/>
                </a:solidFill>
              </a:rPr>
              <a:t>5-6 лет.</a:t>
            </a:r>
          </a:p>
          <a:p>
            <a:pPr indent="0" marL="0">
              <a:buNone/>
            </a:pPr>
            <a:r>
              <a:rPr b="1" dirty="0" lang="ru-RU">
                <a:solidFill>
                  <a:srgbClr val="FFFF00"/>
                </a:solidFill>
              </a:rPr>
              <a:t>Продолжительность: </a:t>
            </a:r>
            <a:r>
              <a:rPr dirty="0" lang="ru-RU">
                <a:solidFill>
                  <a:srgbClr val="FFFF00"/>
                </a:solidFill>
              </a:rPr>
              <a:t>краткосрочный</a:t>
            </a:r>
          </a:p>
          <a:p>
            <a:pPr indent="0" marL="0">
              <a:buNone/>
            </a:pPr>
            <a:r>
              <a:rPr b="1" dirty="0" lang="ru-RU">
                <a:solidFill>
                  <a:srgbClr val="FFFF00"/>
                </a:solidFill>
              </a:rPr>
              <a:t>Срок реализации проекта: </a:t>
            </a:r>
            <a:r>
              <a:rPr dirty="0" lang="ru-RU">
                <a:solidFill>
                  <a:srgbClr val="FFFF00"/>
                </a:solidFill>
              </a:rPr>
              <a:t>1 месяц (сентябрь)</a:t>
            </a:r>
          </a:p>
          <a:p>
            <a:pPr indent="0" marL="0">
              <a:buNone/>
            </a:pPr>
            <a:r>
              <a:rPr b="1" dirty="0" lang="ru-RU" smtClean="0">
                <a:solidFill>
                  <a:srgbClr val="FFFF00"/>
                </a:solidFill>
              </a:rPr>
              <a:t>Особенности проекта</a:t>
            </a:r>
            <a:r>
              <a:rPr b="1" dirty="0" lang="ru-RU">
                <a:solidFill>
                  <a:srgbClr val="FFFF00"/>
                </a:solidFill>
              </a:rPr>
              <a:t>:</a:t>
            </a:r>
            <a:endParaRPr dirty="0" lang="ru-RU">
              <a:solidFill>
                <a:srgbClr val="FFFF00"/>
              </a:solidFill>
            </a:endParaRPr>
          </a:p>
          <a:p>
            <a:pPr indent="0" marL="0">
              <a:buNone/>
            </a:pPr>
            <a:r>
              <a:rPr dirty="0" lang="ru-RU">
                <a:solidFill>
                  <a:srgbClr val="FFFF00"/>
                </a:solidFill>
              </a:rPr>
              <a:t>- доступность материала для детей дошкольного возраста;</a:t>
            </a:r>
          </a:p>
          <a:p>
            <a:pPr indent="0" marL="0">
              <a:buNone/>
            </a:pPr>
            <a:r>
              <a:rPr dirty="0" lang="ru-RU">
                <a:solidFill>
                  <a:srgbClr val="FFFF00"/>
                </a:solidFill>
              </a:rPr>
              <a:t>- максимальная включенность родителей и оказание им практической помощи в работе по  </a:t>
            </a:r>
          </a:p>
          <a:p>
            <a:pPr indent="0" marL="0">
              <a:buNone/>
            </a:pPr>
            <a:r>
              <a:rPr dirty="0" lang="ru-RU" smtClean="0">
                <a:solidFill>
                  <a:srgbClr val="FFFF00"/>
                </a:solidFill>
              </a:rPr>
              <a:t>-</a:t>
            </a:r>
            <a:r>
              <a:rPr dirty="0" lang="ru-RU">
                <a:solidFill>
                  <a:srgbClr val="FFFF00"/>
                </a:solidFill>
              </a:rPr>
              <a:t>  ознакомлению детей с обитателями морей;</a:t>
            </a:r>
          </a:p>
          <a:p>
            <a:pPr indent="0" marL="0">
              <a:buNone/>
            </a:pPr>
            <a:r>
              <a:rPr dirty="0" lang="ru-RU">
                <a:solidFill>
                  <a:srgbClr val="FFFF00"/>
                </a:solidFill>
              </a:rPr>
              <a:t>- интеграция совместной деятельности детей и родителей дома с их деятельностью в дошкольном</a:t>
            </a:r>
          </a:p>
          <a:p>
            <a:pPr indent="0" marL="0">
              <a:buNone/>
            </a:pPr>
            <a:r>
              <a:rPr dirty="0" lang="ru-RU" smtClean="0">
                <a:solidFill>
                  <a:srgbClr val="FFFF00"/>
                </a:solidFill>
              </a:rPr>
              <a:t>  образовательном </a:t>
            </a:r>
            <a:r>
              <a:rPr dirty="0" lang="ru-RU">
                <a:solidFill>
                  <a:srgbClr val="FFFF00"/>
                </a:solidFill>
              </a:rPr>
              <a:t>учреждении.</a:t>
            </a:r>
          </a:p>
          <a:p>
            <a:pPr indent="0" marL="0">
              <a:buNone/>
            </a:pP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151880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3617" y="278322"/>
            <a:ext cx="77866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 проекта:</a:t>
            </a:r>
            <a:r>
              <a:rPr lang="ru-RU" dirty="0" smtClean="0"/>
              <a:t> создание условий по формированию знаний о мире морей, целостного восприятия окружающего мира и бережного отношения к нему, развития познавательных и творческих способностей детей.</a:t>
            </a:r>
          </a:p>
          <a:p>
            <a:endParaRPr lang="ru-RU" dirty="0"/>
          </a:p>
          <a:p>
            <a:r>
              <a:rPr lang="ru-RU" b="1" dirty="0"/>
              <a:t>Задачи проекта: </a:t>
            </a:r>
            <a:endParaRPr lang="ru-RU" dirty="0"/>
          </a:p>
          <a:p>
            <a:r>
              <a:rPr lang="ru-RU" i="1" u="sng" dirty="0"/>
              <a:t>Образовательные:</a:t>
            </a:r>
            <a:endParaRPr lang="ru-RU" dirty="0"/>
          </a:p>
          <a:p>
            <a:pPr lvl="0"/>
            <a:r>
              <a:rPr lang="ru-RU" dirty="0"/>
              <a:t>Познакомить с разнообразием морского мира, с его значимостью для всего живого.</a:t>
            </a:r>
          </a:p>
          <a:p>
            <a:pPr lvl="0"/>
            <a:r>
              <a:rPr lang="ru-RU" dirty="0"/>
              <a:t>Познакомить со строением и жизнедеятельностью  морских обитателей.</a:t>
            </a:r>
          </a:p>
          <a:p>
            <a:r>
              <a:rPr lang="ru-RU" i="1" u="sng" dirty="0"/>
              <a:t>Развивающие:</a:t>
            </a:r>
            <a:endParaRPr lang="ru-RU" dirty="0"/>
          </a:p>
          <a:p>
            <a:pPr lvl="0"/>
            <a:r>
              <a:rPr lang="ru-RU" dirty="0"/>
              <a:t>Развивать речь, воображение, мышление в процессе наблюдения, исследования природных объектов.</a:t>
            </a:r>
          </a:p>
          <a:p>
            <a:pPr lvl="0"/>
            <a:r>
              <a:rPr lang="ru-RU" dirty="0"/>
              <a:t>Развивать умение передавать свои чувства от общений с природой в рисунках и поделках.</a:t>
            </a:r>
          </a:p>
          <a:p>
            <a:r>
              <a:rPr lang="ru-RU" i="1" u="sng" dirty="0"/>
              <a:t>Воспитательные:</a:t>
            </a:r>
            <a:endParaRPr lang="ru-RU" dirty="0"/>
          </a:p>
          <a:p>
            <a:pPr lvl="0"/>
            <a:r>
              <a:rPr lang="ru-RU" dirty="0"/>
              <a:t>Воспитывать бережное отношение к природе.</a:t>
            </a:r>
          </a:p>
          <a:p>
            <a:r>
              <a:rPr lang="ru-RU" b="1" dirty="0"/>
              <a:t>С родителями:</a:t>
            </a:r>
            <a:endParaRPr lang="ru-RU" dirty="0"/>
          </a:p>
          <a:p>
            <a:pPr lvl="0"/>
            <a:r>
              <a:rPr lang="ru-RU" dirty="0"/>
              <a:t>Вовлечь родителей в проектную деятельность.</a:t>
            </a:r>
          </a:p>
          <a:p>
            <a:pPr lvl="0"/>
            <a:r>
              <a:rPr lang="ru-RU" dirty="0"/>
              <a:t>Повысить компетентность родителей в вопросе музейной педагогики.</a:t>
            </a:r>
          </a:p>
          <a:p>
            <a:r>
              <a:rPr lang="ru-RU" b="1" dirty="0" smtClean="0"/>
              <a:t>Длительность проекта: </a:t>
            </a:r>
            <a:r>
              <a:rPr lang="ru-RU" dirty="0" smtClean="0"/>
              <a:t>1 месяц (краткосрочный)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43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67856" y="365125"/>
            <a:ext cx="5876144" cy="4483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</a:t>
            </a:r>
            <a:r>
              <a:rPr lang="ru-RU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ы выявили следующую 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проблему</a:t>
            </a:r>
            <a:r>
              <a:rPr lang="ru-RU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r>
              <a:rPr lang="ru-RU" b="1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группе созданы недостаточные условия по формированию знаний о мире морей, целостного восприятия окружающего мира и бережного отношения к нему, развития познавательных и творческих способностей детей.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Как прекрасен и разнообразен морской мир, сколько всего неизведанного в нем! Так  хочется познакомить всех детей с этим загадочным и таинственным миром. Вот так и возникла у нас идея создания в нашей группе мини – музея «Морской мир».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59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4525" y="178683"/>
            <a:ext cx="805815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Прогнозируемая результативность методических материалов для личностного развития дошкольников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мини-музея «Морской мир» совместно с родителями, систематизация материалов по данной теме позволит разработать конспекты интегрированных занятий познавательного и художественно-эстетического направления; обогатить картотеки дидактических, словесных игр; создать тематические альбомы об обитателях морей.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ходе реализации данного проекта мы предполагаем, что дети не только узнают названия обитателей морского мира и их внешний вид, но также их полезные качества,  познакомятся с особенностями их жизнедеятельности, условиями их роста. Дети узнают много новых слов – понятий и названий.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процессе работы естественным образом будет происходить развитие познавательных процессов, чувства симпатии. Особую значимость будут играть коммуникативные навыки, направленные не только на бесконфликтное общение детей друг с другом, но и на бережное отношение к природе в целом.         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88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550" y="655708"/>
            <a:ext cx="10429875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Особенность проекта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Знания детей о морском мире, его обитателях можно получить разными традиционными средствами – занятия, чтение художественной литературы, беседы, рассматривание иллюстраций.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Особенностью данного проекта будет являться то, что средством обучения будет мини-музей «Морском мир», которого нет в городе. Образование детей в рамках музея общедоступно, вариативно, деятельность с экспонатом и в экспозиции является основным способом получения знаний, которое происходит в свободной форме, в совместной деятельности и самостоятельно.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Основой организации работы в мини-музее является познавательно-исследовательская деятельность, в виде детского экспериментирования с предметами и в виде вербального исследования – вопросов, задаваемых взрослому (почему, зачем, как?…). А также практическая творческая деятельность педагогов и родителей с детьми – организация в мини-музее выставок фотографий, рисунков, аппликаций и поделок из природного материала.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Ожидаемый результат:</a:t>
            </a:r>
            <a:endParaRPr lang="ru-RU" sz="2000" dirty="0">
              <a:solidFill>
                <a:srgbClr val="FF0000"/>
              </a:solidFill>
            </a:endParaRP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У детей расширятся представления об обитателях морского мира, через музейную среду.</a:t>
            </a: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У детей расширятся простейшие представления о некоторых особенностях строения тела в связи с их жизнью в воде, способах их передвижения </a:t>
            </a:r>
            <a:r>
              <a:rPr lang="ru-RU" sz="1600" i="1" dirty="0">
                <a:solidFill>
                  <a:srgbClr val="FFC000"/>
                </a:solidFill>
              </a:rPr>
              <a:t>(плавает, ползает)</a:t>
            </a:r>
            <a:r>
              <a:rPr lang="ru-RU" sz="1600" dirty="0">
                <a:solidFill>
                  <a:srgbClr val="FFC000"/>
                </a:solidFill>
              </a:rPr>
              <a:t>, способах маскировки, об уникальности каждого вида.</a:t>
            </a: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Повысится уровень знаний детей о взаимосвязи с другими обитателями.</a:t>
            </a: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Расширятся представления у детей о взаимосвязи деятельности человека и окружающей среды.</a:t>
            </a: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Обогатятся материалов группы по теме - дидактические и словесные игры, фотографии,  аппликация «В морских глубинах», рисунки и поделки из природного материала </a:t>
            </a:r>
            <a:r>
              <a:rPr lang="ru-RU" sz="1600" i="1" dirty="0">
                <a:solidFill>
                  <a:srgbClr val="FFC000"/>
                </a:solidFill>
              </a:rPr>
              <a:t>(ракушки, камни)</a:t>
            </a:r>
            <a:r>
              <a:rPr lang="ru-RU" sz="1600" dirty="0">
                <a:solidFill>
                  <a:srgbClr val="FFC000"/>
                </a:solidFill>
              </a:rPr>
              <a:t>.</a:t>
            </a:r>
          </a:p>
          <a:p>
            <a:pPr lvl="0"/>
            <a:r>
              <a:rPr lang="ru-RU" sz="1600" dirty="0">
                <a:solidFill>
                  <a:srgbClr val="FFC000"/>
                </a:solidFill>
              </a:rPr>
              <a:t>Повысится компетентность родителей в вопросе музейной педагогики.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Реализация проекта</a:t>
            </a:r>
            <a:br>
              <a:rPr lang="ru-RU" sz="2000" dirty="0" smtClean="0"/>
            </a:br>
            <a:r>
              <a:rPr lang="ru-RU" sz="2000" dirty="0" smtClean="0"/>
              <a:t>сбор информации о морских обитателях, чтение художественной литературы.</a:t>
            </a:r>
            <a:br>
              <a:rPr lang="ru-RU" sz="2000" dirty="0" smtClean="0"/>
            </a:br>
            <a:r>
              <a:rPr lang="ru-RU" sz="2000" dirty="0"/>
              <a:t>и</a:t>
            </a:r>
            <a:r>
              <a:rPr lang="ru-RU" sz="2000" dirty="0" smtClean="0"/>
              <a:t>зучение энциклопедий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444" y="1825625"/>
            <a:ext cx="7889111" cy="4351338"/>
          </a:xfrm>
        </p:spPr>
      </p:pic>
    </p:spTree>
    <p:extLst>
      <p:ext uri="{BB962C8B-B14F-4D97-AF65-F5344CB8AC3E}">
        <p14:creationId xmlns:p14="http://schemas.microsoft.com/office/powerpoint/2010/main" val="29187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702" y="630456"/>
            <a:ext cx="1971000" cy="262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50" y="846456"/>
            <a:ext cx="3216000" cy="241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110" y="630456"/>
            <a:ext cx="1971000" cy="262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2" y="3462000"/>
            <a:ext cx="2484000" cy="331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986" y="3462000"/>
            <a:ext cx="2484000" cy="331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250" y="3462000"/>
            <a:ext cx="2484000" cy="331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834" y="3462000"/>
            <a:ext cx="2484000" cy="3312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-393192"/>
            <a:ext cx="10515600" cy="208388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Раскрашивание картинок с морскими обитателями</a:t>
            </a:r>
            <a:b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sz="2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2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47750"/>
            <a:ext cx="2976000" cy="223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9852" y="1647750"/>
            <a:ext cx="2976000" cy="223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940" y="4111500"/>
            <a:ext cx="2976000" cy="223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839" y="4111500"/>
            <a:ext cx="1674000" cy="223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08" y="1647750"/>
            <a:ext cx="2976000" cy="223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852" y="4115400"/>
            <a:ext cx="2976000" cy="2232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Рисование подводного мира</a:t>
            </a:r>
            <a:endParaRPr lang="ru-RU" sz="28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0140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200</TotalTime>
  <Words>465</Words>
  <Application>Microsoft Office PowerPoint</Application>
  <PresentationFormat>Произвольный</PresentationFormat>
  <Paragraphs>65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 Создание мини-музея:  «На глубине морской»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Реализация проекта сбор информации о морских обитателях, чтение художественной литературы. изучение энциклопедий </vt:lpstr>
      <vt:lpstr>Раскрашивание картинок с морскими обитателями </vt:lpstr>
      <vt:lpstr>Рисование подводного мира</vt:lpstr>
      <vt:lpstr>Лепка по мотивам сказки «О рыбаке и рыбке»</vt:lpstr>
      <vt:lpstr>Рисование  нетрадиционными  методами</vt:lpstr>
      <vt:lpstr>Наш мини-музей обитатели моря</vt:lpstr>
      <vt:lpstr>Мы собрали много разного материала о морских обитателях: ракушки, морские звезды, кораллы, морские камни. В нашем музее были даже водолаз и медуза.</vt:lpstr>
      <vt:lpstr>Посетить мини-музей пригласили ребят из других групп. Дети с интересом слушали наших юных экскурсоводов</vt:lpstr>
      <vt:lpstr>Сделали альбом «Морские обитатели»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Создание мини-музея «На глубине морской»</dc:title>
  <dc:creator>Пользователь</dc:creator>
  <cp:lastModifiedBy>Пользователь</cp:lastModifiedBy>
  <cp:revision>19</cp:revision>
  <dcterms:created xsi:type="dcterms:W3CDTF">2022-03-30T05:46:10Z</dcterms:created>
  <dcterms:modified xsi:type="dcterms:W3CDTF">2022-04-17T10:18:24Z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1022781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