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6" r:id="rId7"/>
    <p:sldId id="263" r:id="rId8"/>
    <p:sldId id="262" r:id="rId9"/>
    <p:sldId id="264" r:id="rId10"/>
    <p:sldId id="261" r:id="rId11"/>
    <p:sldId id="267" r:id="rId12"/>
    <p:sldId id="265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17" autoAdjust="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810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534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193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66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758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845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771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0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094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543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626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82052-3000-4F16-800D-1C2D36343E7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411F8-6961-4FE8-AA27-10AA0FACF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505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675915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71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ped-kopilka.ru/upload/blogs2/2016/5/1459_16c037f73d9d1ca637d9ca59e9780271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833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ed-kopilka.ru/upload/blogs2/2016/5/1459_44343899dc765d0329ee44b523614bed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88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ed-kopilka.ru/upload/blogs2/2016/5/1459_7e3bbcffc2ba7495631753e676ad9d61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868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ТЕМА НЕДЕЛИ: &quot;Насекомые: отличительные признаки, строение, потребности&quot;  (15.04.2019 - 19.04.2019). Новости 12 &quot;старшая группа&quot;. ГУО &quot;Ясли-сад №109  г.Гродно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32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ped-kopilka.ru/upload/blogs2/2016/5/1459_b92999acbb854dbdd01eadcefffa8b56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144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ed-kopilka.ru/upload/blogs2/2016/5/1459_548d2065939286a189b29f04fac713b8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722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ed-kopilka.ru/upload/blogs2/2016/5/1459_ad331a2ea8849e4009b020c111ba3308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385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ed-kopilka.ru/upload/blogs2/2016/5/1459_6e49284978f059d50e88ce369ff639b5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25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ed-kopilka.ru/upload/blogs2/2016/5/1459_6e3db930a76179331842031558caabc7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3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ed-kopilka.ru/upload/blogs2/2016/5/1459_094160dd0fc98eb7322bf49f5c033598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2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694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ed-kopilka.ru/upload/blogs2/2016/5/1459_3fdb4c460fd5d06c3b7e404e76a619d3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407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ed-kopilka.ru/upload/blogs2/2016/5/1459_a6cc3fb7de49db9131574d46db2bb9e5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030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</Words>
  <Application>Microsoft Office PowerPoint</Application>
  <PresentationFormat>Широкоэкранный</PresentationFormat>
  <Paragraphs>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Насекомые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</dc:title>
  <dc:creator>Светлана Зацепина</dc:creator>
  <cp:lastModifiedBy>Светлана Зацепина</cp:lastModifiedBy>
  <cp:revision>6</cp:revision>
  <dcterms:created xsi:type="dcterms:W3CDTF">2022-04-17T15:41:00Z</dcterms:created>
  <dcterms:modified xsi:type="dcterms:W3CDTF">2022-04-17T16:37:36Z</dcterms:modified>
</cp:coreProperties>
</file>