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8" r:id="rId5"/>
    <p:sldId id="267" r:id="rId6"/>
    <p:sldId id="269" r:id="rId7"/>
    <p:sldId id="258" r:id="rId8"/>
    <p:sldId id="259" r:id="rId9"/>
    <p:sldId id="260" r:id="rId10"/>
    <p:sldId id="262" r:id="rId11"/>
    <p:sldId id="261" r:id="rId12"/>
    <p:sldId id="264" r:id="rId13"/>
    <p:sldId id="270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2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214422"/>
            <a:ext cx="7772400" cy="1928826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13 апреля 1944 года- день освобождения Симферополя от </a:t>
            </a:r>
            <a:r>
              <a:rPr lang="ru-RU" b="1" cap="all" dirty="0" err="1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немецко-фашитских</a:t>
            </a:r>
            <a:r>
              <a:rPr lang="ru-RU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захватчиков</a:t>
            </a:r>
            <a:endParaRPr lang="ru-RU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29454" y="4929198"/>
            <a:ext cx="2043082" cy="1143008"/>
          </a:xfrm>
        </p:spPr>
        <p:txBody>
          <a:bodyPr>
            <a:normAutofit/>
          </a:bodyPr>
          <a:lstStyle/>
          <a:p>
            <a:pPr algn="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0"/>
            <a:ext cx="912396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714356"/>
            <a:ext cx="6858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Лишь когда Крым был полностью освобожден, танк 201 вернулся в Симферополь и замер на пьедестале в Сквере Победы, на память о 13 апреля.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ÐÐ°ÑÑÐ¸Ð½ÐºÐ¸ Ð¿Ð¾ Ð·Ð°Ð¿ÑÐ¾ÑÑ ÑÐ°Ð½Ðº Ñ-34 201 ÑÐ¸Ð¼ÑÐµÑÐ¾Ð¿Ð¾Ð»Ñ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7864" y="1898964"/>
            <a:ext cx="4536504" cy="4289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642918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 апреля танк Т-34 с ботовым номером 201 командира роты капитана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Заргарьяна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вел механик- водитель Мельников.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одним из первых ворвался в город.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Picture 6" descr="ÐÐ°ÑÑÐ¸Ð½ÐºÐ¸ Ð¿Ð¾ Ð·Ð°Ð¿ÑÐ¾ÑÑ ÑÐ°Ð½Ðº Ñ-34 2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571744"/>
            <a:ext cx="4071966" cy="2790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-8708"/>
            <a:ext cx="912396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28604"/>
            <a:ext cx="571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13 апреля в 22: 30 Москва артиллерийскими залпами из 224 орудий отсалютовала освобождению Симферополя от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немецко-фашитских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захватчиков.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ÐÐ°ÑÑÐ¸Ð½ÐºÐ¸ Ð¿Ð¾ Ð·Ð°Ð¿ÑÐ¾ÑÑ ÑÐ°Ð»ÑÑ  Ð²Ð¾ Ð²ÑÐµÐ¼Ð¯ Ð²Ð¾Ð¹Ð½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825" y="1988840"/>
            <a:ext cx="6100101" cy="4042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-8708"/>
            <a:ext cx="912396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802311" y="1371919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146" name="Picture 2" descr="ÐÐ°ÑÑÐ¸Ð½ÐºÐ¸ Ð¿Ð¾ Ð·Ð°Ð¿ÑÐ¾ÑÑ Ð¿Ð°ÑÐ°Ð´ Ð¿Ð¾Ð±ÐµÐ´Ñ 19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317"/>
            <a:ext cx="4608512" cy="3260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ÐÐ°ÑÑÐ¸Ð½ÐºÐ¸ Ð¿Ð¾ Ð·Ð°Ð¿ÑÐ¾ÑÑ Ð¿Ð°ÑÐ°Ð´ Ð¿Ð¾Ð±ÐµÐ´Ñ ÑÐ¸Ð¼ÑÐµÑÐ¾Ð¿Ð¾Ð»Ñ 19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592" y="3175954"/>
            <a:ext cx="4958373" cy="3311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31024" y="56319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мая 1945 года. Победа!!!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1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-8708"/>
            <a:ext cx="9123965" cy="6858000"/>
          </a:xfrm>
          <a:prstGeom prst="rect">
            <a:avLst/>
          </a:prstGeom>
          <a:noFill/>
        </p:spPr>
      </p:pic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58892"/>
            <a:ext cx="4940325" cy="3702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235" y="3356992"/>
            <a:ext cx="4771166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7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0"/>
            <a:ext cx="912396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1357298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ÐÐ°ÑÑÐ¸Ð½ÐºÐ¸ Ð¿Ð¾ Ð·Ð°Ð¿ÑÐ¾ÑÑ Ð¾ÑÐ²Ð¾Ð±Ð¾Ð¶Ð´ÐµÐ½Ð¸Ðµ ÑÐ¸Ð¼ÑÐµÑÐ¾Ð¿Ð¾Ð»Ñ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714752"/>
            <a:ext cx="3519440" cy="24070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285728"/>
            <a:ext cx="67151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12 часов дня 22 июня 1941 года Молотов выступил по радио с официальным обращением к гражданам СССР, сообщив о нападении Германии на СССР и объявив о начале войны.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первых же дней после начала Великой Отечественной войны жители Симферополя стали записываться в отряды Красной армии, чтобы идти сражаться с фашистами.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симферопольцев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была сформирована 51-я армия, имя которой носит одна из улиц нашего города.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69" y="0"/>
            <a:ext cx="9238082" cy="6957392"/>
          </a:xfrm>
        </p:spPr>
      </p:pic>
      <p:sp>
        <p:nvSpPr>
          <p:cNvPr id="5" name="TextBox 4"/>
          <p:cNvSpPr txBox="1"/>
          <p:nvPr/>
        </p:nvSpPr>
        <p:spPr>
          <a:xfrm>
            <a:off x="3466265" y="5302462"/>
            <a:ext cx="1897824" cy="77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692696"/>
            <a:ext cx="7056784" cy="1872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https://static.mk.ru/upload/entities/2015/04/16/articlesImages/image/f0/64/47/e7/1430489_63103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4" y="3174117"/>
            <a:ext cx="4480146" cy="3357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2500" y="1301909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Розы Люксембург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static.mk.ru/upload/entities/2015/04/16/articlesImages/image/6b/3d/81/04/5172216_32877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2756"/>
            <a:ext cx="4248472" cy="3184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69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69" y="0"/>
            <a:ext cx="9238082" cy="6957392"/>
          </a:xfrm>
          <a:prstGeom prst="rect">
            <a:avLst/>
          </a:prstGeom>
        </p:spPr>
      </p:pic>
      <p:pic>
        <p:nvPicPr>
          <p:cNvPr id="3076" name="Picture 4" descr="ÐÐ°ÑÑÐ¸Ð½ÐºÐ¸ Ð¿Ð¾ Ð·Ð°Ð¿ÑÐ¾ÑÑ ÑÐ¸Ð¼ÑÐµÑÐ¾Ð¿Ð¾Ð»Ñ Ð²Ð¾ Ð²ÑÐµÐ¼Ð¯ Ð²Ð¾Ð¹Ð½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01627"/>
            <a:ext cx="6429283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40590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Ленина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2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69" y="0"/>
            <a:ext cx="9238082" cy="6957392"/>
          </a:xfrm>
          <a:prstGeom prst="rect">
            <a:avLst/>
          </a:prstGeom>
        </p:spPr>
      </p:pic>
      <p:pic>
        <p:nvPicPr>
          <p:cNvPr id="2050" name="Picture 2" descr="https://static.mk.ru/upload/entities/2015/04/16/articlesImages/image/53/6a/79/26/1361175_72557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50878"/>
            <a:ext cx="4524375" cy="3390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67650" y="673065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вокзал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ÐÐ°ÑÑÐ¸Ð½ÐºÐ¸ Ð¿Ð¾ Ð·Ð°Ð¿ÑÐ¾ÑÑ ÑÐ»Ð¸ÑÑ ÑÐ¸Ð¼ÑÐµÑÐ¾Ð¿Ð¾Ð»Ñ Ð²Ð¾ Ð²ÑÐµÐ¼Ñ Ð²Ð¾Ð¹Ð½Ñ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791" y="116632"/>
            <a:ext cx="4384715" cy="3284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8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69" y="0"/>
            <a:ext cx="9238082" cy="6957392"/>
          </a:xfrm>
          <a:prstGeom prst="rect">
            <a:avLst/>
          </a:prstGeom>
        </p:spPr>
      </p:pic>
      <p:pic>
        <p:nvPicPr>
          <p:cNvPr id="4098" name="Picture 2" descr="ÐÐ°ÑÑÐ¸Ð½ÐºÐ¸ Ð¿Ð¾ Ð·Ð°Ð¿ÑÐ¾ÑÑ ÑÐ¸Ð¼ÑÐµÑÐ¾Ð¿Ð¾Ð»Ñ Ð²Ð¾ Ð²ÑÐµÐ¼Ð¯ Ð²Ð¾Ð¹Ð½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545" y="1864395"/>
            <a:ext cx="596694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5696" y="476672"/>
            <a:ext cx="2880320" cy="3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Кирова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2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ÐÐ°ÑÑÐ¸Ð½ÐºÐ¸ Ð¿Ð¾ Ð·Ð°Ð¿ÑÐ¾ÑÑ Ð¾ÑÐ²Ð¾Ð±Ð¾Ð¶Ð´ÐµÐ½Ð¸Ðµ ÑÐ¸Ð¼ÑÐµÑÐ¾Ð¿Ð¾Ð»Ñ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929066"/>
            <a:ext cx="372824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214686"/>
            <a:ext cx="3338223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285852" y="357166"/>
            <a:ext cx="692948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не смотря на сопротивления Красной армии, 2 ноября 1941 года  Симферополь вошли немецкие войска.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Гитлеровская оккупация Симферополя длилась 865 дней.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6" name="Picture 6" descr="ÐÐ°ÑÑÐ¸Ð½ÐºÐ¸ Ð¿Ð¾ Ð·Ð°Ð¿ÑÐ¾ÑÑ Ð¾ÑÐ²Ð¾Ð±Ð¾Ð¶Ð´ÐµÐ½Ð¸Ðµ ÑÐ¸Ð¼ÑÐµÑÐ¾Ð¿Ð¾Ð»Ñ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857364"/>
            <a:ext cx="2575954" cy="193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20035" y="0"/>
            <a:ext cx="9123965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500042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плану Гитлера, принятому на совещании 16 июля 1941 года, Крым предполагалось «очистить от всех чужаков из заселить германцами».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ÐÐ°ÑÑÐ¸Ð½ÐºÐ¸ Ð¿Ð¾ Ð·Ð°Ð¿ÑÐ¾ÑÑ Ð³Ð¸ÑÐ»ÐµÑ Ð½Ð° ÑÑÐ¸Ð±ÑÐ½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5378" y="2786059"/>
            <a:ext cx="440380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Ð°ÑÑÐ¸Ð½ÐºÐ¸ Ð¿Ð¾ Ð·Ð°Ð¿ÑÐ¾ÑÑ ÑÐ¾Ð½ Ð´Ð»Ñ Ð¿ÑÐµÐ·ÐµÐ½ÑÐ°ÑÐ¸Ð¹ 9 Ð¼Ð°Ñ"/>
          <p:cNvPicPr>
            <a:picLocks noChangeAspect="1" noChangeArrowheads="1"/>
          </p:cNvPicPr>
          <p:nvPr/>
        </p:nvPicPr>
        <p:blipFill>
          <a:blip r:embed="rId2"/>
          <a:srcRect b="3314"/>
          <a:stretch>
            <a:fillRect/>
          </a:stretch>
        </p:blipFill>
        <p:spPr bwMode="auto">
          <a:xfrm>
            <a:off x="-25744" y="-72575"/>
            <a:ext cx="9169744" cy="6930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428604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Недалеко от Симферополя, на территории совхоз «Красный» был устроен концлагерь. В нем убито более 15 тысяч человек.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0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2833" y="1844824"/>
            <a:ext cx="5685908" cy="3608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240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13 апреля 1944 года- день освобождения Симферополя от немецко-фашитских захватчиков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апреля 1944 года- день освобождения Симферополя от немецко-фашитских захватчиков</dc:title>
  <dc:creator>Пользователь</dc:creator>
  <cp:lastModifiedBy>attAx^^ attAx^^</cp:lastModifiedBy>
  <cp:revision>14</cp:revision>
  <dcterms:created xsi:type="dcterms:W3CDTF">2019-04-07T10:18:07Z</dcterms:created>
  <dcterms:modified xsi:type="dcterms:W3CDTF">2022-04-17T08:56:11Z</dcterms:modified>
</cp:coreProperties>
</file>