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4A3E2-BEE4-4648-8ECE-9769B255A57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4B68F-0F46-4863-8271-78EFC03FD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196752"/>
            <a:ext cx="59766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Конспект НОД по </a:t>
            </a:r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ФЭМП 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использованием интерактивной доски</a:t>
            </a:r>
          </a:p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(младшая группа)</a:t>
            </a:r>
          </a:p>
          <a:p>
            <a:pPr algn="ctr"/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40466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reen-key-cartoon-padlock-lock-free-color-ke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3933056"/>
            <a:ext cx="1800200" cy="1773197"/>
          </a:xfrm>
          <a:prstGeom prst="rect">
            <a:avLst/>
          </a:prstGeom>
        </p:spPr>
      </p:pic>
      <p:pic>
        <p:nvPicPr>
          <p:cNvPr id="7" name="Рисунок 6" descr="green-key-cartoon-padlock-lock-free-color-ke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1628800"/>
            <a:ext cx="1800200" cy="1773197"/>
          </a:xfrm>
          <a:prstGeom prst="rect">
            <a:avLst/>
          </a:prstGeom>
        </p:spPr>
      </p:pic>
      <p:pic>
        <p:nvPicPr>
          <p:cNvPr id="8" name="Рисунок 7" descr="green-key-cartoon-padlock-lock-free-color-ke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2996952"/>
            <a:ext cx="1800200" cy="1773197"/>
          </a:xfrm>
          <a:prstGeom prst="rect">
            <a:avLst/>
          </a:prstGeom>
        </p:spPr>
      </p:pic>
      <p:pic>
        <p:nvPicPr>
          <p:cNvPr id="9" name="Рисунок 8" descr="green-key-cartoon-padlock-lock-free-color-key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060848"/>
            <a:ext cx="1800200" cy="1773197"/>
          </a:xfrm>
          <a:prstGeom prst="rect">
            <a:avLst/>
          </a:prstGeom>
        </p:spPr>
      </p:pic>
      <p:sp>
        <p:nvSpPr>
          <p:cNvPr id="10" name="Равнобедренный треугольник 9"/>
          <p:cNvSpPr/>
          <p:nvPr/>
        </p:nvSpPr>
        <p:spPr>
          <a:xfrm>
            <a:off x="2411760" y="2420888"/>
            <a:ext cx="720080" cy="648072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572000" y="2852936"/>
            <a:ext cx="720080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4725144"/>
            <a:ext cx="6480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8028384" y="5445224"/>
            <a:ext cx="720080" cy="648072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804248" y="3789040"/>
            <a:ext cx="720080" cy="648072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164288" y="6021288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948264" y="5085184"/>
            <a:ext cx="648072" cy="64807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084168" y="5949280"/>
            <a:ext cx="720080" cy="720080"/>
          </a:xfrm>
          <a:prstGeom prst="ellipse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07704" y="2708920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95936" y="3140968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11960" y="5013176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00192" y="4005064"/>
            <a:ext cx="216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3" name="Пятно 1 22"/>
          <p:cNvSpPr/>
          <p:nvPr/>
        </p:nvSpPr>
        <p:spPr>
          <a:xfrm>
            <a:off x="2123728" y="3068960"/>
            <a:ext cx="288032" cy="216024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но 1 23"/>
          <p:cNvSpPr/>
          <p:nvPr/>
        </p:nvSpPr>
        <p:spPr>
          <a:xfrm>
            <a:off x="4283968" y="3573016"/>
            <a:ext cx="288032" cy="216024"/>
          </a:xfrm>
          <a:prstGeom prst="irregularSeal1">
            <a:avLst/>
          </a:prstGeom>
          <a:solidFill>
            <a:srgbClr val="66FF33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но 1 24"/>
          <p:cNvSpPr/>
          <p:nvPr/>
        </p:nvSpPr>
        <p:spPr>
          <a:xfrm>
            <a:off x="4499992" y="5373216"/>
            <a:ext cx="360040" cy="28803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но 1 25"/>
          <p:cNvSpPr/>
          <p:nvPr/>
        </p:nvSpPr>
        <p:spPr>
          <a:xfrm>
            <a:off x="6588224" y="4509120"/>
            <a:ext cx="360040" cy="216024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1572 L -0.51979 -0.51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26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3.57077E-6 L -0.17327 -0.45097 " pathEditMode="relative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2.11841E-6 L -0.23628 -0.0525 " pathEditMode="relative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1572 L -0.13385 -0.2465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0" y="-131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17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Ivas_</cp:lastModifiedBy>
  <cp:revision>25</cp:revision>
  <dcterms:created xsi:type="dcterms:W3CDTF">2018-06-03T14:57:11Z</dcterms:created>
  <dcterms:modified xsi:type="dcterms:W3CDTF">2022-04-17T16:53:04Z</dcterms:modified>
</cp:coreProperties>
</file>