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3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2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45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32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5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1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48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87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53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990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F9F2-8285-48A8-9B6B-A1C35FA9D6C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F8F55-7685-4A69-A742-3D5B93FE7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4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9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76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7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8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99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25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9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6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40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3053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Толстик</dc:creator>
  <cp:lastModifiedBy>Светлана Толстик</cp:lastModifiedBy>
  <cp:revision>3</cp:revision>
  <dcterms:created xsi:type="dcterms:W3CDTF">2022-04-16T22:07:30Z</dcterms:created>
  <dcterms:modified xsi:type="dcterms:W3CDTF">2022-04-17T14:58:07Z</dcterms:modified>
</cp:coreProperties>
</file>