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heme/theme3.xml" ContentType="application/vnd.openxmlformats-officedocument.theme+xml"/>
  <Override PartName="/ppt/tags/tag32.xml" ContentType="application/vnd.openxmlformats-officedocument.presentationml.tags+xml"/>
  <Override PartName="/ppt/notesSlides/notesSlide1.xml" ContentType="application/vnd.openxmlformats-officedocument.presentationml.notesSlide+xml"/>
  <Override PartName="/ppt/tags/tag3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6" r:id="rId3"/>
    <p:sldId id="261" r:id="rId4"/>
    <p:sldId id="268" r:id="rId5"/>
    <p:sldId id="264" r:id="rId6"/>
    <p:sldId id="265" r:id="rId7"/>
    <p:sldId id="266" r:id="rId8"/>
    <p:sldId id="267" r:id="rId9"/>
  </p:sldIdLst>
  <p:sldSz cx="12192000" cy="6858000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6B0B9-9580-4E23-9673-1A0888269F2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C1E162-8AD7-424A-B3CC-2A66F8EBC8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900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EECAA-3C84-430A-95A1-B4F460996DB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22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EECAA-3C84-430A-95A1-B4F460996DB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47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C1E162-8AD7-424A-B3CC-2A66F8EBC8A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149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6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8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5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6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7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8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9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5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6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7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8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9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E84A4C-EB98-432F-A19C-3761CC77EC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ED1A566-BB52-4ABE-B84F-B68ED38668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8EE3A2-F889-4478-ACE4-970CF178D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F4352-B88F-42B2-8F83-B366152D793C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796041-A7BC-4195-9841-F99E61B24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83386C-FE30-4082-BA42-BCF87E65E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AA5EE-A94F-4DB2-BC17-E4D368D9C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694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7523FD-86BC-4A86-9DB0-8D8C91BB5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DF1B94A-9E93-4AA6-A8E4-05D569FCF3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164E80-7F15-4AC3-8F6E-683B38E81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F4352-B88F-42B2-8F83-B366152D793C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434466-57B9-4C4B-8034-66C20C6C1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C805DE-B7EC-4DC7-9EFA-1C2E1A76B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AA5EE-A94F-4DB2-BC17-E4D368D9C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800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92C76F6-4010-4E77-8D12-B9E236F1AB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AF53B31-AF94-4142-B094-52237A3DB1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01DB79-3737-4106-A2D8-9F69EAD08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F4352-B88F-42B2-8F83-B366152D793C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732D8F-E519-49F3-AF5D-24D1849C0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98691DF-1E35-4B44-8CA7-6D594CAB2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AA5EE-A94F-4DB2-BC17-E4D368D9C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87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 курса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Картинка  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3" name="Подзаголовок  1"/>
          <p:cNvSpPr>
            <a:spLocks noGrp="1"/>
          </p:cNvSpPr>
          <p:nvPr>
            <p:ph type="subTitle" idx="1" hasCustomPrompt="1"/>
          </p:nvPr>
        </p:nvSpPr>
        <p:spPr>
          <a:xfrm>
            <a:off x="1524000" y="4105275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Введите подзаголовок</a:t>
            </a:r>
            <a:endParaRPr lang="ru-RU" dirty="0"/>
          </a:p>
        </p:txBody>
      </p:sp>
      <p:sp>
        <p:nvSpPr>
          <p:cNvPr id="2" name="Заголовок"/>
          <p:cNvSpPr>
            <a:spLocks noGrp="1"/>
          </p:cNvSpPr>
          <p:nvPr>
            <p:ph type="ctrTitle" hasCustomPrompt="1"/>
          </p:nvPr>
        </p:nvSpPr>
        <p:spPr>
          <a:xfrm>
            <a:off x="1524000" y="1420019"/>
            <a:ext cx="9144000" cy="2387600"/>
          </a:xfrm>
        </p:spPr>
        <p:txBody>
          <a:bodyPr anchor="b">
            <a:no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2987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Глава курса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артинка  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13" name="Подзаголовок  1"/>
          <p:cNvSpPr>
            <a:spLocks noGrp="1"/>
          </p:cNvSpPr>
          <p:nvPr>
            <p:ph type="subTitle" idx="1" hasCustomPrompt="1"/>
          </p:nvPr>
        </p:nvSpPr>
        <p:spPr>
          <a:xfrm>
            <a:off x="1361831" y="4458778"/>
            <a:ext cx="6804212" cy="1655762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Введите подзаголовок</a:t>
            </a:r>
            <a:endParaRPr lang="ru-RU" dirty="0"/>
          </a:p>
        </p:txBody>
      </p:sp>
      <p:sp>
        <p:nvSpPr>
          <p:cNvPr id="12" name="Заголовок"/>
          <p:cNvSpPr>
            <a:spLocks noGrp="1"/>
          </p:cNvSpPr>
          <p:nvPr>
            <p:ph type="ctrTitle" hasCustomPrompt="1"/>
          </p:nvPr>
        </p:nvSpPr>
        <p:spPr>
          <a:xfrm>
            <a:off x="1330218" y="2574277"/>
            <a:ext cx="9540982" cy="1374892"/>
          </a:xfrm>
        </p:spPr>
        <p:txBody>
          <a:bodyPr anchor="t">
            <a:no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  <p:sp>
        <p:nvSpPr>
          <p:cNvPr id="3" name="Текст  1"/>
          <p:cNvSpPr>
            <a:spLocks noGrp="1"/>
          </p:cNvSpPr>
          <p:nvPr>
            <p:ph type="body" sz="quarter" idx="10" hasCustomPrompt="1"/>
          </p:nvPr>
        </p:nvSpPr>
        <p:spPr>
          <a:xfrm>
            <a:off x="1330324" y="1201738"/>
            <a:ext cx="4814443" cy="585787"/>
          </a:xfrm>
        </p:spPr>
        <p:txBody>
          <a:bodyPr>
            <a:noAutofit/>
          </a:bodyPr>
          <a:lstStyle>
            <a:lvl1pPr marL="0" indent="0">
              <a:buNone/>
              <a:defRPr sz="2800" b="0">
                <a:solidFill>
                  <a:schemeClr val="bg1"/>
                </a:soli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29199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артинка  1"/>
          <p:cNvSpPr>
            <a:spLocks noGrp="1"/>
          </p:cNvSpPr>
          <p:nvPr>
            <p:ph type="pic" idx="1" hasCustomPrompt="1"/>
          </p:nvPr>
        </p:nvSpPr>
        <p:spPr>
          <a:xfrm>
            <a:off x="8416802" y="-2792"/>
            <a:ext cx="3775198" cy="686079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35" name="Текст  1"/>
          <p:cNvSpPr>
            <a:spLocks noGrp="1"/>
          </p:cNvSpPr>
          <p:nvPr>
            <p:ph type="body" sz="quarter" idx="35" hasCustomPrompt="1"/>
          </p:nvPr>
        </p:nvSpPr>
        <p:spPr>
          <a:xfrm>
            <a:off x="926281" y="5565802"/>
            <a:ext cx="6136653" cy="554707"/>
          </a:xfrm>
          <a:prstGeom prst="roundRect">
            <a:avLst>
              <a:gd name="adj" fmla="val 4771"/>
            </a:avLst>
          </a:prstGeom>
          <a:noFill/>
        </p:spPr>
        <p:txBody>
          <a:bodyPr lIns="216000" anchor="ctr" anchorCtr="0">
            <a:noAutofit/>
          </a:bodyPr>
          <a:lstStyle>
            <a:lvl1pPr marL="0" indent="0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34" name="Текст  2"/>
          <p:cNvSpPr>
            <a:spLocks noGrp="1"/>
          </p:cNvSpPr>
          <p:nvPr>
            <p:ph type="body" sz="quarter" idx="34" hasCustomPrompt="1"/>
          </p:nvPr>
        </p:nvSpPr>
        <p:spPr>
          <a:xfrm>
            <a:off x="926281" y="4713901"/>
            <a:ext cx="6136653" cy="554707"/>
          </a:xfrm>
          <a:prstGeom prst="roundRect">
            <a:avLst>
              <a:gd name="adj" fmla="val 4771"/>
            </a:avLst>
          </a:prstGeom>
          <a:noFill/>
        </p:spPr>
        <p:txBody>
          <a:bodyPr lIns="216000" anchor="ctr" anchorCtr="0">
            <a:noAutofit/>
          </a:bodyPr>
          <a:lstStyle>
            <a:lvl1pPr marL="0" indent="0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29" name="Текст  3"/>
          <p:cNvSpPr>
            <a:spLocks noGrp="1"/>
          </p:cNvSpPr>
          <p:nvPr>
            <p:ph type="body" sz="quarter" idx="33" hasCustomPrompt="1"/>
          </p:nvPr>
        </p:nvSpPr>
        <p:spPr>
          <a:xfrm>
            <a:off x="926281" y="3862000"/>
            <a:ext cx="6136653" cy="554707"/>
          </a:xfrm>
          <a:prstGeom prst="roundRect">
            <a:avLst>
              <a:gd name="adj" fmla="val 4771"/>
            </a:avLst>
          </a:prstGeom>
          <a:noFill/>
        </p:spPr>
        <p:txBody>
          <a:bodyPr lIns="216000" anchor="ctr" anchorCtr="0">
            <a:noAutofit/>
          </a:bodyPr>
          <a:lstStyle>
            <a:lvl1pPr marL="0" indent="0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28" name="Текст  4"/>
          <p:cNvSpPr>
            <a:spLocks noGrp="1"/>
          </p:cNvSpPr>
          <p:nvPr>
            <p:ph type="body" sz="quarter" idx="32" hasCustomPrompt="1"/>
          </p:nvPr>
        </p:nvSpPr>
        <p:spPr>
          <a:xfrm>
            <a:off x="926281" y="3010099"/>
            <a:ext cx="6136653" cy="554707"/>
          </a:xfrm>
          <a:prstGeom prst="roundRect">
            <a:avLst>
              <a:gd name="adj" fmla="val 4771"/>
            </a:avLst>
          </a:prstGeom>
          <a:noFill/>
        </p:spPr>
        <p:txBody>
          <a:bodyPr lIns="216000" anchor="ctr" anchorCtr="0">
            <a:noAutofit/>
          </a:bodyPr>
          <a:lstStyle>
            <a:lvl1pPr marL="0" indent="0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0" name="Текст  5"/>
          <p:cNvSpPr>
            <a:spLocks noGrp="1"/>
          </p:cNvSpPr>
          <p:nvPr>
            <p:ph type="body" sz="quarter" idx="31" hasCustomPrompt="1"/>
          </p:nvPr>
        </p:nvSpPr>
        <p:spPr>
          <a:xfrm>
            <a:off x="909439" y="2158198"/>
            <a:ext cx="6136653" cy="554707"/>
          </a:xfrm>
          <a:prstGeom prst="roundRect">
            <a:avLst>
              <a:gd name="adj" fmla="val 4771"/>
            </a:avLst>
          </a:prstGeom>
          <a:noFill/>
        </p:spPr>
        <p:txBody>
          <a:bodyPr lIns="216000" anchor="ctr" anchorCtr="0">
            <a:noAutofit/>
          </a:bodyPr>
          <a:lstStyle>
            <a:lvl1pPr marL="0" indent="0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8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796427" y="120644"/>
            <a:ext cx="6750786" cy="1113796"/>
          </a:xfrm>
        </p:spPr>
        <p:txBody>
          <a:bodyPr anchor="b">
            <a:noAutofit/>
          </a:bodyPr>
          <a:lstStyle>
            <a:lvl1pPr>
              <a:defRPr sz="3200"/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2323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Цел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Текст  1"/>
          <p:cNvSpPr>
            <a:spLocks noGrp="1"/>
          </p:cNvSpPr>
          <p:nvPr>
            <p:ph type="body" sz="quarter" idx="24" hasCustomPrompt="1"/>
          </p:nvPr>
        </p:nvSpPr>
        <p:spPr>
          <a:xfrm>
            <a:off x="7294814" y="5105663"/>
            <a:ext cx="4320000" cy="648000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4" name="Текст  2"/>
          <p:cNvSpPr>
            <a:spLocks noGrp="1"/>
          </p:cNvSpPr>
          <p:nvPr>
            <p:ph type="body" sz="quarter" idx="23" hasCustomPrompt="1"/>
          </p:nvPr>
        </p:nvSpPr>
        <p:spPr>
          <a:xfrm>
            <a:off x="7294814" y="3983085"/>
            <a:ext cx="4320000" cy="648000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3" name="Текст  3"/>
          <p:cNvSpPr>
            <a:spLocks noGrp="1"/>
          </p:cNvSpPr>
          <p:nvPr>
            <p:ph type="body" sz="quarter" idx="22" hasCustomPrompt="1"/>
          </p:nvPr>
        </p:nvSpPr>
        <p:spPr>
          <a:xfrm>
            <a:off x="7294814" y="2924377"/>
            <a:ext cx="4320000" cy="648000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2" name="Текст  4"/>
          <p:cNvSpPr>
            <a:spLocks noGrp="1"/>
          </p:cNvSpPr>
          <p:nvPr>
            <p:ph type="body" sz="quarter" idx="21" hasCustomPrompt="1"/>
          </p:nvPr>
        </p:nvSpPr>
        <p:spPr>
          <a:xfrm>
            <a:off x="1642676" y="5105663"/>
            <a:ext cx="4320000" cy="648000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1" name="Текст  5"/>
          <p:cNvSpPr>
            <a:spLocks noGrp="1"/>
          </p:cNvSpPr>
          <p:nvPr>
            <p:ph type="body" sz="quarter" idx="20" hasCustomPrompt="1"/>
          </p:nvPr>
        </p:nvSpPr>
        <p:spPr>
          <a:xfrm>
            <a:off x="1642676" y="4021973"/>
            <a:ext cx="4320000" cy="648000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29" name="Текст  6"/>
          <p:cNvSpPr>
            <a:spLocks noGrp="1"/>
          </p:cNvSpPr>
          <p:nvPr>
            <p:ph type="body" sz="quarter" idx="11" hasCustomPrompt="1"/>
          </p:nvPr>
        </p:nvSpPr>
        <p:spPr>
          <a:xfrm>
            <a:off x="1643542" y="2934894"/>
            <a:ext cx="4320000" cy="648000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0" name="Текст  7"/>
          <p:cNvSpPr>
            <a:spLocks noGrp="1"/>
          </p:cNvSpPr>
          <p:nvPr>
            <p:ph type="body" sz="quarter" idx="19" hasCustomPrompt="1"/>
          </p:nvPr>
        </p:nvSpPr>
        <p:spPr>
          <a:xfrm>
            <a:off x="796426" y="2017527"/>
            <a:ext cx="10530388" cy="669565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7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796426" y="120644"/>
            <a:ext cx="10557375" cy="1136791"/>
          </a:xfrm>
        </p:spPr>
        <p:txBody>
          <a:bodyPr anchor="b">
            <a:noAutofit/>
          </a:bodyPr>
          <a:lstStyle>
            <a:lvl1pPr>
              <a:defRPr sz="3200"/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13919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Определ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 1"/>
          <p:cNvSpPr>
            <a:spLocks noGrp="1"/>
          </p:cNvSpPr>
          <p:nvPr>
            <p:ph type="body" sz="quarter" idx="19" hasCustomPrompt="1"/>
          </p:nvPr>
        </p:nvSpPr>
        <p:spPr>
          <a:xfrm>
            <a:off x="796426" y="1903600"/>
            <a:ext cx="10557374" cy="669565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1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796426" y="120644"/>
            <a:ext cx="10557375" cy="1136791"/>
          </a:xfrm>
        </p:spPr>
        <p:txBody>
          <a:bodyPr anchor="b">
            <a:noAutofit/>
          </a:bodyPr>
          <a:lstStyle>
            <a:lvl1pPr>
              <a:defRPr sz="3200"/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  <p:sp>
        <p:nvSpPr>
          <p:cNvPr id="3" name="Таблица"/>
          <p:cNvSpPr>
            <a:spLocks noGrp="1"/>
          </p:cNvSpPr>
          <p:nvPr>
            <p:ph type="tbl" sz="quarter" idx="20" hasCustomPrompt="1"/>
          </p:nvPr>
        </p:nvSpPr>
        <p:spPr>
          <a:xfrm>
            <a:off x="796925" y="2760663"/>
            <a:ext cx="10556875" cy="3648075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Таблица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79958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796426" y="120644"/>
            <a:ext cx="10557375" cy="1136791"/>
          </a:xfrm>
        </p:spPr>
        <p:txBody>
          <a:bodyPr anchor="b">
            <a:noAutofit/>
          </a:bodyPr>
          <a:lstStyle>
            <a:lvl1pPr>
              <a:defRPr sz="3200"/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031678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0/70 Картинка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артинка  1"/>
          <p:cNvSpPr>
            <a:spLocks noGrp="1"/>
          </p:cNvSpPr>
          <p:nvPr>
            <p:ph type="pic" idx="1" hasCustomPrompt="1"/>
          </p:nvPr>
        </p:nvSpPr>
        <p:spPr>
          <a:xfrm>
            <a:off x="4851400" y="0"/>
            <a:ext cx="7341891" cy="685799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5" name="Текст  1"/>
          <p:cNvSpPr>
            <a:spLocks noGrp="1"/>
          </p:cNvSpPr>
          <p:nvPr>
            <p:ph type="body" sz="half" idx="2" hasCustomPrompt="1"/>
          </p:nvPr>
        </p:nvSpPr>
        <p:spPr>
          <a:xfrm>
            <a:off x="707574" y="2536941"/>
            <a:ext cx="3678161" cy="3897682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0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707574" y="546652"/>
            <a:ext cx="3678160" cy="1273681"/>
          </a:xfrm>
        </p:spPr>
        <p:txBody>
          <a:bodyPr anchor="b">
            <a:noAutofit/>
          </a:bodyPr>
          <a:lstStyle>
            <a:lvl1pPr>
              <a:defRPr sz="2800"/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55447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0/30 Картинка сле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артинка  1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852663" cy="685799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5" name="Текст  1"/>
          <p:cNvSpPr>
            <a:spLocks noGrp="1"/>
          </p:cNvSpPr>
          <p:nvPr>
            <p:ph type="body" sz="half" idx="2" hasCustomPrompt="1"/>
          </p:nvPr>
        </p:nvSpPr>
        <p:spPr>
          <a:xfrm>
            <a:off x="5550522" y="1941916"/>
            <a:ext cx="5803277" cy="4226871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0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5550522" y="120644"/>
            <a:ext cx="5803277" cy="1136791"/>
          </a:xfrm>
        </p:spPr>
        <p:txBody>
          <a:bodyPr anchor="b">
            <a:noAutofit/>
          </a:bodyPr>
          <a:lstStyle>
            <a:lvl1pPr>
              <a:defRPr sz="2800"/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6458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C45F91-2757-4C34-A9AF-10E1E92DC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3C37D1-8D3F-4B3A-9D1B-E5D5F80A9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3334BB-8F8E-4666-9CA3-BD5D1C40C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F4352-B88F-42B2-8F83-B366152D793C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376E72-D363-4DB0-B6D8-0E0E22440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247C91-43B6-4080-9EE9-492FE4E8E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AA5EE-A94F-4DB2-BC17-E4D368D9C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3395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0/50 Картинка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артинка  1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12192000" cy="342053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5" name="Текст  1"/>
          <p:cNvSpPr>
            <a:spLocks noGrp="1"/>
          </p:cNvSpPr>
          <p:nvPr>
            <p:ph type="body" sz="half" idx="2" hasCustomPrompt="1"/>
          </p:nvPr>
        </p:nvSpPr>
        <p:spPr>
          <a:xfrm>
            <a:off x="817312" y="5066115"/>
            <a:ext cx="10557375" cy="1211855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8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817312" y="3644240"/>
            <a:ext cx="10557375" cy="724035"/>
          </a:xfrm>
        </p:spPr>
        <p:txBody>
          <a:bodyPr anchor="b">
            <a:noAutofit/>
          </a:bodyPr>
          <a:lstStyle>
            <a:lvl1pPr>
              <a:defRPr sz="2800"/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36807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0/50 Картинка сле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артинка  1"/>
          <p:cNvSpPr>
            <a:spLocks noGrp="1"/>
          </p:cNvSpPr>
          <p:nvPr>
            <p:ph type="pic" idx="1" hasCustomPrompt="1"/>
          </p:nvPr>
        </p:nvSpPr>
        <p:spPr>
          <a:xfrm>
            <a:off x="-1" y="0"/>
            <a:ext cx="6096001" cy="6857999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4" name="Текст  1"/>
          <p:cNvSpPr>
            <a:spLocks noGrp="1"/>
          </p:cNvSpPr>
          <p:nvPr>
            <p:ph type="body" sz="half" idx="2" hasCustomPrompt="1"/>
          </p:nvPr>
        </p:nvSpPr>
        <p:spPr>
          <a:xfrm>
            <a:off x="6713394" y="1941917"/>
            <a:ext cx="4839070" cy="3942795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0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6694960" y="120644"/>
            <a:ext cx="4857503" cy="1136791"/>
          </a:xfrm>
        </p:spPr>
        <p:txBody>
          <a:bodyPr anchor="b">
            <a:noAutofit/>
          </a:bodyPr>
          <a:lstStyle>
            <a:lvl1pPr>
              <a:defRPr sz="2800"/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946427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0/60 Картинка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артинка  1"/>
          <p:cNvSpPr>
            <a:spLocks noGrp="1"/>
          </p:cNvSpPr>
          <p:nvPr>
            <p:ph type="pic" idx="1" hasCustomPrompt="1"/>
          </p:nvPr>
        </p:nvSpPr>
        <p:spPr>
          <a:xfrm>
            <a:off x="5630666" y="1941918"/>
            <a:ext cx="5666812" cy="4021958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4" name="Текст  1"/>
          <p:cNvSpPr>
            <a:spLocks noGrp="1"/>
          </p:cNvSpPr>
          <p:nvPr>
            <p:ph type="body" sz="half" idx="2" hasCustomPrompt="1"/>
          </p:nvPr>
        </p:nvSpPr>
        <p:spPr>
          <a:xfrm>
            <a:off x="838200" y="1941918"/>
            <a:ext cx="4191000" cy="4021958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8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796426" y="120644"/>
            <a:ext cx="10557375" cy="1136791"/>
          </a:xfrm>
        </p:spPr>
        <p:txBody>
          <a:bodyPr anchor="b">
            <a:noAutofit/>
          </a:bodyPr>
          <a:lstStyle>
            <a:lvl1pPr>
              <a:defRPr sz="3200"/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30082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0/40 Картинка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артинка  1"/>
          <p:cNvSpPr>
            <a:spLocks noGrp="1"/>
          </p:cNvSpPr>
          <p:nvPr>
            <p:ph type="pic" idx="1" hasCustomPrompt="1"/>
          </p:nvPr>
        </p:nvSpPr>
        <p:spPr>
          <a:xfrm>
            <a:off x="6807395" y="1941917"/>
            <a:ext cx="4546406" cy="398234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8" name="Текст  1"/>
          <p:cNvSpPr>
            <a:spLocks noGrp="1"/>
          </p:cNvSpPr>
          <p:nvPr>
            <p:ph type="body" sz="half" idx="2" hasCustomPrompt="1"/>
          </p:nvPr>
        </p:nvSpPr>
        <p:spPr>
          <a:xfrm>
            <a:off x="838200" y="1941917"/>
            <a:ext cx="5444067" cy="3982339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9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796426" y="120644"/>
            <a:ext cx="10557375" cy="1136791"/>
          </a:xfrm>
        </p:spPr>
        <p:txBody>
          <a:bodyPr anchor="b">
            <a:noAutofit/>
          </a:bodyPr>
          <a:lstStyle>
            <a:lvl1pPr>
              <a:defRPr sz="3200"/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61992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роблема и реш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 1"/>
          <p:cNvSpPr>
            <a:spLocks noGrp="1"/>
          </p:cNvSpPr>
          <p:nvPr>
            <p:ph type="body" sz="half" idx="16" hasCustomPrompt="1"/>
          </p:nvPr>
        </p:nvSpPr>
        <p:spPr>
          <a:xfrm>
            <a:off x="6035465" y="5455552"/>
            <a:ext cx="4991926" cy="941258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5" name="Текст  2"/>
          <p:cNvSpPr>
            <a:spLocks noGrp="1"/>
          </p:cNvSpPr>
          <p:nvPr>
            <p:ph type="body" sz="quarter" idx="3" hasCustomPrompt="1"/>
          </p:nvPr>
        </p:nvSpPr>
        <p:spPr>
          <a:xfrm>
            <a:off x="6035465" y="4372693"/>
            <a:ext cx="4991926" cy="682191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1" name="Картинка  1"/>
          <p:cNvSpPr>
            <a:spLocks noGrp="1"/>
          </p:cNvSpPr>
          <p:nvPr>
            <p:ph type="pic" sz="quarter" idx="14" hasCustomPrompt="1"/>
          </p:nvPr>
        </p:nvSpPr>
        <p:spPr>
          <a:xfrm>
            <a:off x="6172201" y="1670445"/>
            <a:ext cx="4587659" cy="2702248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9" name="Текст  3"/>
          <p:cNvSpPr>
            <a:spLocks noGrp="1"/>
          </p:cNvSpPr>
          <p:nvPr>
            <p:ph type="body" sz="half" idx="15" hasCustomPrompt="1"/>
          </p:nvPr>
        </p:nvSpPr>
        <p:spPr>
          <a:xfrm>
            <a:off x="703052" y="5455552"/>
            <a:ext cx="4919825" cy="941258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3" name="Текст  4"/>
          <p:cNvSpPr>
            <a:spLocks noGrp="1"/>
          </p:cNvSpPr>
          <p:nvPr>
            <p:ph type="body" idx="1" hasCustomPrompt="1"/>
          </p:nvPr>
        </p:nvSpPr>
        <p:spPr>
          <a:xfrm>
            <a:off x="703054" y="4372693"/>
            <a:ext cx="4919824" cy="682191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0" name="Картинка  2"/>
          <p:cNvSpPr>
            <a:spLocks noGrp="1"/>
          </p:cNvSpPr>
          <p:nvPr>
            <p:ph type="pic" sz="quarter" idx="13" hasCustomPrompt="1"/>
          </p:nvPr>
        </p:nvSpPr>
        <p:spPr>
          <a:xfrm>
            <a:off x="838201" y="1660597"/>
            <a:ext cx="4485363" cy="271455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13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796426" y="120644"/>
            <a:ext cx="10557375" cy="1136791"/>
          </a:xfrm>
        </p:spPr>
        <p:txBody>
          <a:bodyPr anchor="b">
            <a:noAutofit/>
          </a:bodyPr>
          <a:lstStyle>
            <a:lvl1pPr>
              <a:defRPr sz="3200"/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09404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Ситуаци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Картинка  1"/>
          <p:cNvSpPr>
            <a:spLocks noGrp="1"/>
          </p:cNvSpPr>
          <p:nvPr>
            <p:ph type="pic" sz="quarter" idx="16" hasCustomPrompt="1"/>
          </p:nvPr>
        </p:nvSpPr>
        <p:spPr>
          <a:xfrm>
            <a:off x="6163258" y="4168184"/>
            <a:ext cx="4528646" cy="23451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24" name="Текст  1"/>
          <p:cNvSpPr>
            <a:spLocks noGrp="1"/>
          </p:cNvSpPr>
          <p:nvPr>
            <p:ph type="body" sz="quarter" idx="18" hasCustomPrompt="1"/>
          </p:nvPr>
        </p:nvSpPr>
        <p:spPr>
          <a:xfrm>
            <a:off x="6163258" y="6096439"/>
            <a:ext cx="4528646" cy="416920"/>
          </a:xfrm>
          <a:solidFill>
            <a:schemeClr val="accent1">
              <a:lumMod val="75000"/>
              <a:alpha val="89804"/>
            </a:schemeClr>
          </a:solidFill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3" name="Картинка  2"/>
          <p:cNvSpPr>
            <a:spLocks noGrp="1"/>
          </p:cNvSpPr>
          <p:nvPr>
            <p:ph type="pic" sz="quarter" idx="15" hasCustomPrompt="1"/>
          </p:nvPr>
        </p:nvSpPr>
        <p:spPr>
          <a:xfrm>
            <a:off x="1244198" y="4168829"/>
            <a:ext cx="4528646" cy="23451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23" name="Текст  2"/>
          <p:cNvSpPr>
            <a:spLocks noGrp="1"/>
          </p:cNvSpPr>
          <p:nvPr>
            <p:ph type="body" idx="17" hasCustomPrompt="1"/>
          </p:nvPr>
        </p:nvSpPr>
        <p:spPr>
          <a:xfrm>
            <a:off x="1244198" y="6097318"/>
            <a:ext cx="4528646" cy="416041"/>
          </a:xfrm>
          <a:solidFill>
            <a:schemeClr val="accent1">
              <a:lumMod val="75000"/>
              <a:alpha val="89804"/>
            </a:schemeClr>
          </a:solidFill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7" name="Картинка  3"/>
          <p:cNvSpPr>
            <a:spLocks noGrp="1"/>
          </p:cNvSpPr>
          <p:nvPr>
            <p:ph type="pic" sz="quarter" idx="14" hasCustomPrompt="1"/>
          </p:nvPr>
        </p:nvSpPr>
        <p:spPr>
          <a:xfrm>
            <a:off x="6163258" y="1597828"/>
            <a:ext cx="4528646" cy="23451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20" name="Текст  3"/>
          <p:cNvSpPr>
            <a:spLocks noGrp="1"/>
          </p:cNvSpPr>
          <p:nvPr>
            <p:ph type="body" sz="quarter" idx="3" hasCustomPrompt="1"/>
          </p:nvPr>
        </p:nvSpPr>
        <p:spPr>
          <a:xfrm>
            <a:off x="6163258" y="3526083"/>
            <a:ext cx="4528646" cy="416920"/>
          </a:xfrm>
          <a:solidFill>
            <a:schemeClr val="accent1">
              <a:lumMod val="75000"/>
              <a:alpha val="89804"/>
            </a:schemeClr>
          </a:solidFill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6" name="Картинка  4"/>
          <p:cNvSpPr>
            <a:spLocks noGrp="1"/>
          </p:cNvSpPr>
          <p:nvPr>
            <p:ph type="pic" sz="quarter" idx="13" hasCustomPrompt="1"/>
          </p:nvPr>
        </p:nvSpPr>
        <p:spPr>
          <a:xfrm>
            <a:off x="1244198" y="1598473"/>
            <a:ext cx="4528646" cy="234517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ru-RU" dirty="0"/>
              <a:t>Нажмите на иконку чтобы добавить картинку</a:t>
            </a:r>
          </a:p>
        </p:txBody>
      </p:sp>
      <p:sp>
        <p:nvSpPr>
          <p:cNvPr id="19" name="Текст  4"/>
          <p:cNvSpPr>
            <a:spLocks noGrp="1"/>
          </p:cNvSpPr>
          <p:nvPr>
            <p:ph type="body" idx="1" hasCustomPrompt="1"/>
          </p:nvPr>
        </p:nvSpPr>
        <p:spPr>
          <a:xfrm>
            <a:off x="1244198" y="3526962"/>
            <a:ext cx="4528646" cy="416041"/>
          </a:xfrm>
          <a:solidFill>
            <a:schemeClr val="accent1">
              <a:lumMod val="75000"/>
              <a:alpha val="89804"/>
            </a:schemeClr>
          </a:solidFill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4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796426" y="120644"/>
            <a:ext cx="10557375" cy="1136791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81345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родукты - 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 1"/>
          <p:cNvSpPr>
            <a:spLocks noGrp="1"/>
          </p:cNvSpPr>
          <p:nvPr>
            <p:ph type="body" sz="quarter" idx="18" hasCustomPrompt="1"/>
          </p:nvPr>
        </p:nvSpPr>
        <p:spPr>
          <a:xfrm>
            <a:off x="8101092" y="5453090"/>
            <a:ext cx="3431265" cy="958936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l">
              <a:buNone/>
              <a:defRPr sz="1200"/>
            </a:lvl2pPr>
            <a:lvl3pPr marL="685800" indent="0" algn="l">
              <a:buNone/>
              <a:defRPr sz="1200"/>
            </a:lvl3pPr>
            <a:lvl4pPr marL="1028700" indent="0" algn="l">
              <a:buNone/>
              <a:defRPr sz="1200"/>
            </a:lvl4pPr>
            <a:lvl5pPr marL="1371600" indent="0" algn="l">
              <a:buNone/>
              <a:defRPr sz="12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6" name="Текст  2"/>
          <p:cNvSpPr>
            <a:spLocks noGrp="1"/>
          </p:cNvSpPr>
          <p:nvPr>
            <p:ph type="body" idx="21" hasCustomPrompt="1"/>
          </p:nvPr>
        </p:nvSpPr>
        <p:spPr>
          <a:xfrm>
            <a:off x="8091867" y="5087629"/>
            <a:ext cx="3440491" cy="375910"/>
          </a:xfrm>
        </p:spPr>
        <p:txBody>
          <a:bodyPr anchor="b">
            <a:noAutofit/>
          </a:bodyPr>
          <a:lstStyle>
            <a:lvl1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2" name="Картинка  1"/>
          <p:cNvSpPr>
            <a:spLocks noGrp="1"/>
          </p:cNvSpPr>
          <p:nvPr>
            <p:ph type="pic" sz="quarter" idx="12" hasCustomPrompt="1"/>
          </p:nvPr>
        </p:nvSpPr>
        <p:spPr>
          <a:xfrm>
            <a:off x="8189841" y="2728081"/>
            <a:ext cx="3165548" cy="214812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7" name="Текст  3"/>
          <p:cNvSpPr>
            <a:spLocks noGrp="1"/>
          </p:cNvSpPr>
          <p:nvPr>
            <p:ph type="body" sz="quarter" idx="17" hasCustomPrompt="1"/>
          </p:nvPr>
        </p:nvSpPr>
        <p:spPr>
          <a:xfrm>
            <a:off x="4457111" y="5453091"/>
            <a:ext cx="3385930" cy="958935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l">
              <a:buNone/>
              <a:defRPr sz="1200"/>
            </a:lvl2pPr>
            <a:lvl3pPr marL="685800" indent="0" algn="l">
              <a:buNone/>
              <a:defRPr sz="1200"/>
            </a:lvl3pPr>
            <a:lvl4pPr marL="1028700" indent="0" algn="l">
              <a:buNone/>
              <a:defRPr sz="1200"/>
            </a:lvl4pPr>
            <a:lvl5pPr marL="1371600" indent="0" algn="l">
              <a:buNone/>
              <a:defRPr sz="12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5" name="Текст  4"/>
          <p:cNvSpPr>
            <a:spLocks noGrp="1"/>
          </p:cNvSpPr>
          <p:nvPr>
            <p:ph type="body" idx="20" hasCustomPrompt="1"/>
          </p:nvPr>
        </p:nvSpPr>
        <p:spPr>
          <a:xfrm>
            <a:off x="4451428" y="5087629"/>
            <a:ext cx="3382387" cy="375910"/>
          </a:xfrm>
        </p:spPr>
        <p:txBody>
          <a:bodyPr anchor="b">
            <a:noAutofit/>
          </a:bodyPr>
          <a:lstStyle>
            <a:lvl1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1" name="Картинка  2"/>
          <p:cNvSpPr>
            <a:spLocks noGrp="1"/>
          </p:cNvSpPr>
          <p:nvPr>
            <p:ph type="pic" sz="quarter" idx="11" hasCustomPrompt="1"/>
          </p:nvPr>
        </p:nvSpPr>
        <p:spPr>
          <a:xfrm>
            <a:off x="4545859" y="2728081"/>
            <a:ext cx="3165548" cy="214812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6" name="Текст  5"/>
          <p:cNvSpPr>
            <a:spLocks noGrp="1"/>
          </p:cNvSpPr>
          <p:nvPr>
            <p:ph type="body" sz="quarter" idx="16" hasCustomPrompt="1"/>
          </p:nvPr>
        </p:nvSpPr>
        <p:spPr>
          <a:xfrm>
            <a:off x="738274" y="5453090"/>
            <a:ext cx="3369702" cy="958936"/>
          </a:xfrm>
        </p:spPr>
        <p:txBody>
          <a:bodyPr wrap="square">
            <a:noAutofit/>
          </a:bodyPr>
          <a:lstStyle>
            <a:lvl1pPr marL="0" indent="0" algn="l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  <a:lvl2pPr marL="342900" indent="0" algn="l">
              <a:buNone/>
              <a:defRPr sz="1200"/>
            </a:lvl2pPr>
            <a:lvl3pPr marL="685800" indent="0" algn="l">
              <a:buNone/>
              <a:defRPr sz="1200"/>
            </a:lvl3pPr>
            <a:lvl4pPr marL="1028700" indent="0" algn="l">
              <a:buNone/>
              <a:defRPr sz="1200"/>
            </a:lvl4pPr>
            <a:lvl5pPr marL="1371600" indent="0" algn="l">
              <a:buNone/>
              <a:defRPr sz="12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4" name="Текст  6"/>
          <p:cNvSpPr>
            <a:spLocks noGrp="1"/>
          </p:cNvSpPr>
          <p:nvPr>
            <p:ph type="body" idx="1" hasCustomPrompt="1"/>
          </p:nvPr>
        </p:nvSpPr>
        <p:spPr>
          <a:xfrm>
            <a:off x="741816" y="5087629"/>
            <a:ext cx="3366160" cy="375910"/>
          </a:xfrm>
        </p:spPr>
        <p:txBody>
          <a:bodyPr anchor="b">
            <a:noAutofit/>
          </a:bodyPr>
          <a:lstStyle>
            <a:lvl1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3" name="Картинка  3"/>
          <p:cNvSpPr>
            <a:spLocks noGrp="1"/>
          </p:cNvSpPr>
          <p:nvPr>
            <p:ph type="pic" sz="quarter" idx="10" hasCustomPrompt="1"/>
          </p:nvPr>
        </p:nvSpPr>
        <p:spPr>
          <a:xfrm>
            <a:off x="839790" y="2728079"/>
            <a:ext cx="3165548" cy="21481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4" name="Текст  7"/>
          <p:cNvSpPr>
            <a:spLocks noGrp="1"/>
          </p:cNvSpPr>
          <p:nvPr>
            <p:ph type="body" sz="quarter" idx="23" hasCustomPrompt="1"/>
          </p:nvPr>
        </p:nvSpPr>
        <p:spPr>
          <a:xfrm>
            <a:off x="798846" y="1845930"/>
            <a:ext cx="10556875" cy="681038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9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796426" y="120644"/>
            <a:ext cx="10557375" cy="1136791"/>
          </a:xfrm>
        </p:spPr>
        <p:txBody>
          <a:bodyPr anchor="b">
            <a:noAutofit/>
          </a:bodyPr>
          <a:lstStyle>
            <a:lvl1pPr>
              <a:defRPr sz="3200"/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99440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родукты - четыр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 1"/>
          <p:cNvSpPr>
            <a:spLocks noGrp="1"/>
          </p:cNvSpPr>
          <p:nvPr>
            <p:ph type="body" sz="quarter" idx="19" hasCustomPrompt="1"/>
          </p:nvPr>
        </p:nvSpPr>
        <p:spPr>
          <a:xfrm>
            <a:off x="9318477" y="5352577"/>
            <a:ext cx="2094837" cy="412421"/>
          </a:xfrm>
        </p:spPr>
        <p:txBody>
          <a:bodyPr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4" name="Картинка  1"/>
          <p:cNvSpPr>
            <a:spLocks noGrp="1"/>
          </p:cNvSpPr>
          <p:nvPr>
            <p:ph type="pic" sz="quarter" idx="15" hasCustomPrompt="1"/>
          </p:nvPr>
        </p:nvSpPr>
        <p:spPr>
          <a:xfrm>
            <a:off x="9318478" y="3092985"/>
            <a:ext cx="2094837" cy="20948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12" name="Текст  2"/>
          <p:cNvSpPr>
            <a:spLocks noGrp="1"/>
          </p:cNvSpPr>
          <p:nvPr>
            <p:ph type="body" sz="quarter" idx="18" hasCustomPrompt="1"/>
          </p:nvPr>
        </p:nvSpPr>
        <p:spPr>
          <a:xfrm>
            <a:off x="6527060" y="5352578"/>
            <a:ext cx="2094837" cy="412421"/>
          </a:xfrm>
        </p:spPr>
        <p:txBody>
          <a:bodyPr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7" name="Картинка  2"/>
          <p:cNvSpPr>
            <a:spLocks noGrp="1"/>
          </p:cNvSpPr>
          <p:nvPr>
            <p:ph type="pic" sz="quarter" idx="12" hasCustomPrompt="1"/>
          </p:nvPr>
        </p:nvSpPr>
        <p:spPr>
          <a:xfrm>
            <a:off x="6527061" y="3085236"/>
            <a:ext cx="2094837" cy="20948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11" name="Текст  3"/>
          <p:cNvSpPr>
            <a:spLocks noGrp="1"/>
          </p:cNvSpPr>
          <p:nvPr>
            <p:ph type="body" sz="quarter" idx="17" hasCustomPrompt="1"/>
          </p:nvPr>
        </p:nvSpPr>
        <p:spPr>
          <a:xfrm>
            <a:off x="3735645" y="5352579"/>
            <a:ext cx="2094724" cy="412421"/>
          </a:xfrm>
        </p:spPr>
        <p:txBody>
          <a:bodyPr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6" name="Картинка  3"/>
          <p:cNvSpPr>
            <a:spLocks noGrp="1"/>
          </p:cNvSpPr>
          <p:nvPr>
            <p:ph type="pic" sz="quarter" idx="11" hasCustomPrompt="1"/>
          </p:nvPr>
        </p:nvSpPr>
        <p:spPr>
          <a:xfrm>
            <a:off x="3735645" y="3085236"/>
            <a:ext cx="2094837" cy="20948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4" name="Текст  4"/>
          <p:cNvSpPr>
            <a:spLocks noGrp="1"/>
          </p:cNvSpPr>
          <p:nvPr>
            <p:ph type="body" sz="quarter" idx="16" hasCustomPrompt="1"/>
          </p:nvPr>
        </p:nvSpPr>
        <p:spPr>
          <a:xfrm>
            <a:off x="944229" y="5352579"/>
            <a:ext cx="2094246" cy="412421"/>
          </a:xfrm>
        </p:spPr>
        <p:txBody>
          <a:bodyPr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3" name="Картинка  4"/>
          <p:cNvSpPr>
            <a:spLocks noGrp="1"/>
          </p:cNvSpPr>
          <p:nvPr>
            <p:ph type="pic" sz="quarter" idx="10" hasCustomPrompt="1"/>
          </p:nvPr>
        </p:nvSpPr>
        <p:spPr>
          <a:xfrm>
            <a:off x="944229" y="3085236"/>
            <a:ext cx="2094837" cy="20948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15" name="Текст  5"/>
          <p:cNvSpPr>
            <a:spLocks noGrp="1"/>
          </p:cNvSpPr>
          <p:nvPr>
            <p:ph type="body" sz="quarter" idx="23" hasCustomPrompt="1"/>
          </p:nvPr>
        </p:nvSpPr>
        <p:spPr>
          <a:xfrm>
            <a:off x="798846" y="1845929"/>
            <a:ext cx="10556875" cy="815383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6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796426" y="120644"/>
            <a:ext cx="10557375" cy="1136791"/>
          </a:xfrm>
        </p:spPr>
        <p:txBody>
          <a:bodyPr anchor="b">
            <a:noAutofit/>
          </a:bodyPr>
          <a:lstStyle>
            <a:lvl1pPr>
              <a:defRPr sz="3200"/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55127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родукты - плит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Текст  1"/>
          <p:cNvSpPr>
            <a:spLocks noGrp="1"/>
          </p:cNvSpPr>
          <p:nvPr>
            <p:ph type="body" sz="quarter" idx="19" hasCustomPrompt="1"/>
          </p:nvPr>
        </p:nvSpPr>
        <p:spPr>
          <a:xfrm>
            <a:off x="8691592" y="4929711"/>
            <a:ext cx="2690419" cy="1334907"/>
          </a:xfrm>
        </p:spPr>
        <p:txBody>
          <a:bodyPr>
            <a:noAutofit/>
          </a:bodyPr>
          <a:lstStyle>
            <a:lvl1pPr marL="0" indent="0" algn="l">
              <a:buNone/>
              <a:defRPr sz="1600"/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2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5" name="Текст  2"/>
          <p:cNvSpPr>
            <a:spLocks noGrp="1"/>
          </p:cNvSpPr>
          <p:nvPr>
            <p:ph type="body" sz="quarter" idx="23" hasCustomPrompt="1"/>
          </p:nvPr>
        </p:nvSpPr>
        <p:spPr>
          <a:xfrm>
            <a:off x="8691592" y="4126486"/>
            <a:ext cx="2690419" cy="412750"/>
          </a:xfrm>
        </p:spPr>
        <p:txBody>
          <a:bodyPr>
            <a:noAutofit/>
          </a:bodyPr>
          <a:lstStyle>
            <a:lvl1pPr marL="0" indent="0">
              <a:buNone/>
              <a:defRPr sz="1600" b="1"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9" name="Картинка  1"/>
          <p:cNvSpPr>
            <a:spLocks noGrp="1"/>
          </p:cNvSpPr>
          <p:nvPr>
            <p:ph type="pic" sz="quarter" idx="15" hasCustomPrompt="1"/>
          </p:nvPr>
        </p:nvSpPr>
        <p:spPr>
          <a:xfrm>
            <a:off x="6420685" y="4242543"/>
            <a:ext cx="2094837" cy="193779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22" name="Текст  3"/>
          <p:cNvSpPr>
            <a:spLocks noGrp="1"/>
          </p:cNvSpPr>
          <p:nvPr>
            <p:ph type="body" sz="quarter" idx="17" hasCustomPrompt="1"/>
          </p:nvPr>
        </p:nvSpPr>
        <p:spPr>
          <a:xfrm>
            <a:off x="3260318" y="4929710"/>
            <a:ext cx="2705980" cy="1334906"/>
          </a:xfrm>
        </p:spPr>
        <p:txBody>
          <a:bodyPr>
            <a:noAutofit/>
          </a:bodyPr>
          <a:lstStyle>
            <a:lvl1pPr marL="0" indent="0" algn="l">
              <a:buNone/>
              <a:defRPr sz="1600"/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2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4" name="Текст  4"/>
          <p:cNvSpPr>
            <a:spLocks noGrp="1"/>
          </p:cNvSpPr>
          <p:nvPr>
            <p:ph type="body" sz="quarter" idx="22" hasCustomPrompt="1"/>
          </p:nvPr>
        </p:nvSpPr>
        <p:spPr>
          <a:xfrm>
            <a:off x="3259667" y="4159250"/>
            <a:ext cx="2707677" cy="412750"/>
          </a:xfrm>
        </p:spPr>
        <p:txBody>
          <a:bodyPr>
            <a:noAutofit/>
          </a:bodyPr>
          <a:lstStyle>
            <a:lvl1pPr marL="0" indent="0">
              <a:buNone/>
              <a:defRPr sz="1600" b="1"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7" name="Картинка  2"/>
          <p:cNvSpPr>
            <a:spLocks noGrp="1"/>
          </p:cNvSpPr>
          <p:nvPr>
            <p:ph type="pic" sz="quarter" idx="11" hasCustomPrompt="1"/>
          </p:nvPr>
        </p:nvSpPr>
        <p:spPr>
          <a:xfrm>
            <a:off x="989409" y="4242543"/>
            <a:ext cx="2094837" cy="1937798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23" name="Текст  5"/>
          <p:cNvSpPr>
            <a:spLocks noGrp="1"/>
          </p:cNvSpPr>
          <p:nvPr>
            <p:ph type="body" sz="quarter" idx="18" hasCustomPrompt="1"/>
          </p:nvPr>
        </p:nvSpPr>
        <p:spPr>
          <a:xfrm>
            <a:off x="8691592" y="2494622"/>
            <a:ext cx="2690419" cy="1285246"/>
          </a:xfrm>
        </p:spPr>
        <p:txBody>
          <a:bodyPr>
            <a:noAutofit/>
          </a:bodyPr>
          <a:lstStyle>
            <a:lvl1pPr marL="0" indent="0" algn="l">
              <a:buNone/>
              <a:defRPr sz="1600"/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2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3" name="Текст  6"/>
          <p:cNvSpPr>
            <a:spLocks noGrp="1"/>
          </p:cNvSpPr>
          <p:nvPr>
            <p:ph type="body" sz="quarter" idx="21" hasCustomPrompt="1"/>
          </p:nvPr>
        </p:nvSpPr>
        <p:spPr>
          <a:xfrm>
            <a:off x="8691592" y="1704706"/>
            <a:ext cx="2690419" cy="412750"/>
          </a:xfrm>
        </p:spPr>
        <p:txBody>
          <a:bodyPr>
            <a:noAutofit/>
          </a:bodyPr>
          <a:lstStyle>
            <a:lvl1pPr marL="0" indent="0">
              <a:buNone/>
              <a:defRPr sz="1600" b="1"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8" name="Картинка  3"/>
          <p:cNvSpPr>
            <a:spLocks noGrp="1"/>
          </p:cNvSpPr>
          <p:nvPr>
            <p:ph type="pic" sz="quarter" idx="12" hasCustomPrompt="1"/>
          </p:nvPr>
        </p:nvSpPr>
        <p:spPr>
          <a:xfrm>
            <a:off x="6420687" y="1854404"/>
            <a:ext cx="2094837" cy="1897613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21" name="Текст  7"/>
          <p:cNvSpPr>
            <a:spLocks noGrp="1"/>
          </p:cNvSpPr>
          <p:nvPr>
            <p:ph type="body" sz="quarter" idx="16" hasCustomPrompt="1"/>
          </p:nvPr>
        </p:nvSpPr>
        <p:spPr>
          <a:xfrm>
            <a:off x="3260318" y="2494623"/>
            <a:ext cx="2705980" cy="1285244"/>
          </a:xfrm>
        </p:spPr>
        <p:txBody>
          <a:bodyPr>
            <a:noAutofit/>
          </a:bodyPr>
          <a:lstStyle>
            <a:lvl1pPr marL="0" indent="0" algn="l">
              <a:buNone/>
              <a:defRPr sz="1600"/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2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3" name="Текст  8"/>
          <p:cNvSpPr>
            <a:spLocks noGrp="1"/>
          </p:cNvSpPr>
          <p:nvPr>
            <p:ph type="body" sz="quarter" idx="20" hasCustomPrompt="1"/>
          </p:nvPr>
        </p:nvSpPr>
        <p:spPr>
          <a:xfrm>
            <a:off x="3259667" y="1727742"/>
            <a:ext cx="2707677" cy="412750"/>
          </a:xfrm>
        </p:spPr>
        <p:txBody>
          <a:bodyPr>
            <a:noAutofit/>
          </a:bodyPr>
          <a:lstStyle>
            <a:lvl1pPr marL="0" indent="0">
              <a:buNone/>
              <a:defRPr sz="1600" b="1"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6" name="Картинка  4"/>
          <p:cNvSpPr>
            <a:spLocks noGrp="1"/>
          </p:cNvSpPr>
          <p:nvPr>
            <p:ph type="pic" sz="quarter" idx="10" hasCustomPrompt="1"/>
          </p:nvPr>
        </p:nvSpPr>
        <p:spPr>
          <a:xfrm>
            <a:off x="989411" y="1854403"/>
            <a:ext cx="2094837" cy="18976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/>
            </a:lvl1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26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796426" y="120644"/>
            <a:ext cx="10557375" cy="1136791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293946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Виде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идео  1"/>
          <p:cNvSpPr>
            <a:spLocks noGrp="1"/>
          </p:cNvSpPr>
          <p:nvPr>
            <p:ph type="media" sz="quarter" idx="20" hasCustomPrompt="1"/>
          </p:nvPr>
        </p:nvSpPr>
        <p:spPr>
          <a:xfrm>
            <a:off x="4298006" y="2045266"/>
            <a:ext cx="7089342" cy="406689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Нажмите на иконку чтобы добавить видео</a:t>
            </a:r>
            <a:endParaRPr lang="ru-RU" dirty="0"/>
          </a:p>
        </p:txBody>
      </p:sp>
      <p:sp>
        <p:nvSpPr>
          <p:cNvPr id="4" name="Текст  1"/>
          <p:cNvSpPr>
            <a:spLocks noGrp="1"/>
          </p:cNvSpPr>
          <p:nvPr>
            <p:ph type="body" sz="quarter" idx="19" hasCustomPrompt="1"/>
          </p:nvPr>
        </p:nvSpPr>
        <p:spPr>
          <a:xfrm>
            <a:off x="832638" y="1932060"/>
            <a:ext cx="3077589" cy="3626769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6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796427" y="120646"/>
            <a:ext cx="10557375" cy="1136791"/>
          </a:xfrm>
        </p:spPr>
        <p:txBody>
          <a:bodyPr anchor="b">
            <a:noAutofit/>
          </a:bodyPr>
          <a:lstStyle>
            <a:lvl1pPr>
              <a:defRPr sz="3200">
                <a:latin typeface="+mj-lt"/>
              </a:defRPr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78864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92C739-9112-4CAC-B979-065551D55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5E07C14-7DDF-4509-A3D3-4874F6485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E62D11-012B-4238-9001-BA87A8CC4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F4352-B88F-42B2-8F83-B366152D793C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FADDE6-3DA0-4C3F-861E-0F534922D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1C53D6-70D7-4E19-B4FC-0CB1F91A5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AA5EE-A94F-4DB2-BC17-E4D368D9C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6246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Ключевая мыс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артинка  1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Нажмите на иконку чтобы добавить картинку</a:t>
            </a:r>
            <a:endParaRPr lang="en-US" dirty="0"/>
          </a:p>
        </p:txBody>
      </p:sp>
      <p:sp>
        <p:nvSpPr>
          <p:cNvPr id="5" name="Текст  1"/>
          <p:cNvSpPr>
            <a:spLocks noGrp="1"/>
          </p:cNvSpPr>
          <p:nvPr>
            <p:ph type="body" sz="quarter" idx="11" hasCustomPrompt="1"/>
          </p:nvPr>
        </p:nvSpPr>
        <p:spPr>
          <a:xfrm>
            <a:off x="7425268" y="3624649"/>
            <a:ext cx="3323825" cy="239864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7" name="Текст  2"/>
          <p:cNvSpPr>
            <a:spLocks noGrp="1"/>
          </p:cNvSpPr>
          <p:nvPr>
            <p:ph type="body" sz="quarter" idx="20" hasCustomPrompt="1"/>
          </p:nvPr>
        </p:nvSpPr>
        <p:spPr>
          <a:xfrm>
            <a:off x="7823497" y="3065462"/>
            <a:ext cx="2925596" cy="363538"/>
          </a:xfrm>
        </p:spPr>
        <p:txBody>
          <a:bodyPr>
            <a:noAutofit/>
          </a:bodyPr>
          <a:lstStyle>
            <a:lvl1pPr algn="l"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6325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Коман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 1"/>
          <p:cNvSpPr>
            <a:spLocks noGrp="1"/>
          </p:cNvSpPr>
          <p:nvPr>
            <p:ph type="body" sz="quarter" idx="19" hasCustomPrompt="1"/>
          </p:nvPr>
        </p:nvSpPr>
        <p:spPr>
          <a:xfrm>
            <a:off x="9318477" y="5173378"/>
            <a:ext cx="2094837" cy="1077110"/>
          </a:xfrm>
        </p:spPr>
        <p:txBody>
          <a:bodyPr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4" name="Картинка  1"/>
          <p:cNvSpPr>
            <a:spLocks noGrp="1"/>
          </p:cNvSpPr>
          <p:nvPr>
            <p:ph type="pic" sz="quarter" idx="15" hasCustomPrompt="1"/>
          </p:nvPr>
        </p:nvSpPr>
        <p:spPr>
          <a:xfrm>
            <a:off x="9318478" y="2913786"/>
            <a:ext cx="2094837" cy="2094837"/>
          </a:xfrm>
          <a:prstGeom prst="ellipse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12" name="Текст  2"/>
          <p:cNvSpPr>
            <a:spLocks noGrp="1"/>
          </p:cNvSpPr>
          <p:nvPr>
            <p:ph type="body" sz="quarter" idx="18" hasCustomPrompt="1"/>
          </p:nvPr>
        </p:nvSpPr>
        <p:spPr>
          <a:xfrm>
            <a:off x="6527060" y="5173379"/>
            <a:ext cx="2094837" cy="1077110"/>
          </a:xfrm>
        </p:spPr>
        <p:txBody>
          <a:bodyPr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7" name="Картинка  2"/>
          <p:cNvSpPr>
            <a:spLocks noGrp="1"/>
          </p:cNvSpPr>
          <p:nvPr>
            <p:ph type="pic" sz="quarter" idx="12" hasCustomPrompt="1"/>
          </p:nvPr>
        </p:nvSpPr>
        <p:spPr>
          <a:xfrm>
            <a:off x="6527061" y="2906037"/>
            <a:ext cx="2094837" cy="2094837"/>
          </a:xfrm>
          <a:prstGeom prst="ellipse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11" name="Текст  3"/>
          <p:cNvSpPr>
            <a:spLocks noGrp="1"/>
          </p:cNvSpPr>
          <p:nvPr>
            <p:ph type="body" sz="quarter" idx="17" hasCustomPrompt="1"/>
          </p:nvPr>
        </p:nvSpPr>
        <p:spPr>
          <a:xfrm>
            <a:off x="3735645" y="5173380"/>
            <a:ext cx="2094724" cy="1077110"/>
          </a:xfrm>
        </p:spPr>
        <p:txBody>
          <a:bodyPr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6" name="Картинка  3"/>
          <p:cNvSpPr>
            <a:spLocks noGrp="1"/>
          </p:cNvSpPr>
          <p:nvPr>
            <p:ph type="pic" sz="quarter" idx="11" hasCustomPrompt="1"/>
          </p:nvPr>
        </p:nvSpPr>
        <p:spPr>
          <a:xfrm>
            <a:off x="3735645" y="2906037"/>
            <a:ext cx="2094837" cy="2094837"/>
          </a:xfrm>
          <a:prstGeom prst="ellipse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4" name="Текст  4"/>
          <p:cNvSpPr>
            <a:spLocks noGrp="1"/>
          </p:cNvSpPr>
          <p:nvPr>
            <p:ph type="body" sz="quarter" idx="16" hasCustomPrompt="1"/>
          </p:nvPr>
        </p:nvSpPr>
        <p:spPr>
          <a:xfrm>
            <a:off x="944229" y="5173380"/>
            <a:ext cx="2094246" cy="1077110"/>
          </a:xfrm>
        </p:spPr>
        <p:txBody>
          <a:bodyPr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3" name="Картинка  4"/>
          <p:cNvSpPr>
            <a:spLocks noGrp="1"/>
          </p:cNvSpPr>
          <p:nvPr>
            <p:ph type="pic" sz="quarter" idx="10" hasCustomPrompt="1"/>
          </p:nvPr>
        </p:nvSpPr>
        <p:spPr>
          <a:xfrm>
            <a:off x="944229" y="2906037"/>
            <a:ext cx="2094837" cy="2094837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15" name="Текст  5"/>
          <p:cNvSpPr>
            <a:spLocks noGrp="1"/>
          </p:cNvSpPr>
          <p:nvPr>
            <p:ph type="body" sz="quarter" idx="23" hasCustomPrompt="1"/>
          </p:nvPr>
        </p:nvSpPr>
        <p:spPr>
          <a:xfrm>
            <a:off x="798846" y="1845929"/>
            <a:ext cx="10556875" cy="887601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6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796426" y="120644"/>
            <a:ext cx="10557375" cy="1136791"/>
          </a:xfrm>
        </p:spPr>
        <p:txBody>
          <a:bodyPr anchor="b">
            <a:noAutofit/>
          </a:bodyPr>
          <a:lstStyle>
            <a:lvl1pPr>
              <a:defRPr sz="3200"/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9919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роцес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Текст  1"/>
          <p:cNvSpPr>
            <a:spLocks noGrp="1"/>
          </p:cNvSpPr>
          <p:nvPr>
            <p:ph type="body" sz="quarter" idx="20" hasCustomPrompt="1"/>
          </p:nvPr>
        </p:nvSpPr>
        <p:spPr>
          <a:xfrm>
            <a:off x="9557155" y="4837858"/>
            <a:ext cx="1440000" cy="1077110"/>
          </a:xfrm>
        </p:spPr>
        <p:txBody>
          <a:bodyPr>
            <a:no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0" name="Картинка  1"/>
          <p:cNvSpPr>
            <a:spLocks noGrp="1"/>
          </p:cNvSpPr>
          <p:nvPr>
            <p:ph type="pic" sz="quarter" idx="14" hasCustomPrompt="1"/>
          </p:nvPr>
        </p:nvSpPr>
        <p:spPr>
          <a:xfrm>
            <a:off x="9628875" y="3142238"/>
            <a:ext cx="1440000" cy="1440000"/>
          </a:xfrm>
          <a:prstGeom prst="roundRect">
            <a:avLst>
              <a:gd name="adj" fmla="val 1359"/>
            </a:avLst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15" name="Текст  2"/>
          <p:cNvSpPr>
            <a:spLocks noGrp="1"/>
          </p:cNvSpPr>
          <p:nvPr>
            <p:ph type="body" sz="quarter" idx="19" hasCustomPrompt="1"/>
          </p:nvPr>
        </p:nvSpPr>
        <p:spPr>
          <a:xfrm>
            <a:off x="7387847" y="4837858"/>
            <a:ext cx="1440000" cy="1077110"/>
          </a:xfrm>
        </p:spPr>
        <p:txBody>
          <a:bodyPr>
            <a:no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9" name="Картинка  2"/>
          <p:cNvSpPr>
            <a:spLocks noGrp="1"/>
          </p:cNvSpPr>
          <p:nvPr>
            <p:ph type="pic" sz="quarter" idx="13" hasCustomPrompt="1"/>
          </p:nvPr>
        </p:nvSpPr>
        <p:spPr>
          <a:xfrm>
            <a:off x="7459565" y="3142238"/>
            <a:ext cx="1440000" cy="1440000"/>
          </a:xfrm>
          <a:prstGeom prst="roundRect">
            <a:avLst>
              <a:gd name="adj" fmla="val 3060"/>
            </a:avLst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14" name="Текст  3"/>
          <p:cNvSpPr>
            <a:spLocks noGrp="1"/>
          </p:cNvSpPr>
          <p:nvPr>
            <p:ph type="body" sz="quarter" idx="18" hasCustomPrompt="1"/>
          </p:nvPr>
        </p:nvSpPr>
        <p:spPr>
          <a:xfrm>
            <a:off x="5218540" y="4842459"/>
            <a:ext cx="1440000" cy="1077110"/>
          </a:xfrm>
        </p:spPr>
        <p:txBody>
          <a:bodyPr>
            <a:no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8" name="Картинка  3"/>
          <p:cNvSpPr>
            <a:spLocks noGrp="1"/>
          </p:cNvSpPr>
          <p:nvPr>
            <p:ph type="pic" sz="quarter" idx="12" hasCustomPrompt="1"/>
          </p:nvPr>
        </p:nvSpPr>
        <p:spPr>
          <a:xfrm>
            <a:off x="5290259" y="3142238"/>
            <a:ext cx="1440000" cy="1440000"/>
          </a:xfrm>
          <a:prstGeom prst="roundRect">
            <a:avLst>
              <a:gd name="adj" fmla="val 2493"/>
            </a:avLst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13" name="Текст  4"/>
          <p:cNvSpPr>
            <a:spLocks noGrp="1"/>
          </p:cNvSpPr>
          <p:nvPr>
            <p:ph type="body" sz="quarter" idx="17" hasCustomPrompt="1"/>
          </p:nvPr>
        </p:nvSpPr>
        <p:spPr>
          <a:xfrm>
            <a:off x="3049232" y="4837858"/>
            <a:ext cx="1440000" cy="1077110"/>
          </a:xfrm>
        </p:spPr>
        <p:txBody>
          <a:bodyPr>
            <a:no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7" name="Картинка  4"/>
          <p:cNvSpPr>
            <a:spLocks noGrp="1"/>
          </p:cNvSpPr>
          <p:nvPr>
            <p:ph type="pic" sz="quarter" idx="11" hasCustomPrompt="1"/>
          </p:nvPr>
        </p:nvSpPr>
        <p:spPr>
          <a:xfrm>
            <a:off x="3120953" y="3142238"/>
            <a:ext cx="1440000" cy="1440000"/>
          </a:xfrm>
          <a:prstGeom prst="roundRect">
            <a:avLst>
              <a:gd name="adj" fmla="val 2493"/>
            </a:avLst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12" name="Текст  5"/>
          <p:cNvSpPr>
            <a:spLocks noGrp="1"/>
          </p:cNvSpPr>
          <p:nvPr>
            <p:ph type="body" sz="quarter" idx="16" hasCustomPrompt="1"/>
          </p:nvPr>
        </p:nvSpPr>
        <p:spPr>
          <a:xfrm>
            <a:off x="879926" y="4837858"/>
            <a:ext cx="1440000" cy="1077110"/>
          </a:xfrm>
        </p:spPr>
        <p:txBody>
          <a:bodyPr>
            <a:no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6" name="Картинка  5"/>
          <p:cNvSpPr>
            <a:spLocks noGrp="1"/>
          </p:cNvSpPr>
          <p:nvPr>
            <p:ph type="pic" sz="quarter" idx="10" hasCustomPrompt="1"/>
          </p:nvPr>
        </p:nvSpPr>
        <p:spPr>
          <a:xfrm>
            <a:off x="950964" y="3142238"/>
            <a:ext cx="1440000" cy="1440000"/>
          </a:xfrm>
          <a:prstGeom prst="roundRect">
            <a:avLst>
              <a:gd name="adj" fmla="val 1926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17" name="Текст  6"/>
          <p:cNvSpPr>
            <a:spLocks noGrp="1"/>
          </p:cNvSpPr>
          <p:nvPr>
            <p:ph type="body" sz="quarter" idx="23" hasCustomPrompt="1"/>
          </p:nvPr>
        </p:nvSpPr>
        <p:spPr>
          <a:xfrm>
            <a:off x="798846" y="1845929"/>
            <a:ext cx="10556875" cy="815383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8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796426" y="120644"/>
            <a:ext cx="10557375" cy="1136791"/>
          </a:xfrm>
        </p:spPr>
        <p:txBody>
          <a:bodyPr anchor="b">
            <a:noAutofit/>
          </a:bodyPr>
          <a:lstStyle>
            <a:lvl1pPr>
              <a:defRPr sz="3200"/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10686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Цитата - картинка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 1"/>
          <p:cNvSpPr>
            <a:spLocks noGrp="1"/>
          </p:cNvSpPr>
          <p:nvPr>
            <p:ph type="body" sz="quarter" idx="14" hasCustomPrompt="1"/>
          </p:nvPr>
        </p:nvSpPr>
        <p:spPr>
          <a:xfrm>
            <a:off x="6012520" y="5574918"/>
            <a:ext cx="4288169" cy="412421"/>
          </a:xfrm>
        </p:spPr>
        <p:txBody>
          <a:bodyPr>
            <a:noAutofit/>
          </a:bodyPr>
          <a:lstStyle>
            <a:lvl1pPr marL="0" indent="0" algn="r">
              <a:buNone/>
              <a:defRPr/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9" name="Текст  2"/>
          <p:cNvSpPr>
            <a:spLocks noGrp="1"/>
          </p:cNvSpPr>
          <p:nvPr>
            <p:ph type="body" sz="quarter" idx="16" hasCustomPrompt="1"/>
          </p:nvPr>
        </p:nvSpPr>
        <p:spPr>
          <a:xfrm>
            <a:off x="2119239" y="4343401"/>
            <a:ext cx="8181450" cy="1142066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2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8" name="Картинка  1"/>
          <p:cNvSpPr>
            <a:spLocks noGrp="1"/>
          </p:cNvSpPr>
          <p:nvPr>
            <p:ph type="pic" sz="quarter" idx="13" hasCustomPrompt="1"/>
          </p:nvPr>
        </p:nvSpPr>
        <p:spPr>
          <a:xfrm>
            <a:off x="5232000" y="2179816"/>
            <a:ext cx="1620000" cy="1620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10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796426" y="120644"/>
            <a:ext cx="10557375" cy="1136791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034495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Цитата - картинка сле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 1"/>
          <p:cNvSpPr>
            <a:spLocks noGrp="1"/>
          </p:cNvSpPr>
          <p:nvPr>
            <p:ph type="body" sz="quarter" idx="14" hasCustomPrompt="1"/>
          </p:nvPr>
        </p:nvSpPr>
        <p:spPr>
          <a:xfrm>
            <a:off x="4704958" y="5160670"/>
            <a:ext cx="4288169" cy="412421"/>
          </a:xfrm>
        </p:spPr>
        <p:txBody>
          <a:bodyPr>
            <a:noAutofit/>
          </a:bodyPr>
          <a:lstStyle>
            <a:lvl1pPr marL="0" indent="0" algn="l">
              <a:buNone/>
              <a:defRPr/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1" name="Текст  2"/>
          <p:cNvSpPr>
            <a:spLocks noGrp="1"/>
          </p:cNvSpPr>
          <p:nvPr>
            <p:ph type="body" sz="quarter" idx="16" hasCustomPrompt="1"/>
          </p:nvPr>
        </p:nvSpPr>
        <p:spPr>
          <a:xfrm>
            <a:off x="4698402" y="3871684"/>
            <a:ext cx="6655399" cy="1177394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2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8" name="Картинка  1"/>
          <p:cNvSpPr>
            <a:spLocks noGrp="1"/>
          </p:cNvSpPr>
          <p:nvPr>
            <p:ph type="pic" sz="quarter" idx="13" hasCustomPrompt="1"/>
          </p:nvPr>
        </p:nvSpPr>
        <p:spPr>
          <a:xfrm>
            <a:off x="2236134" y="3864085"/>
            <a:ext cx="1569931" cy="1569931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9" name="Текст  3"/>
          <p:cNvSpPr>
            <a:spLocks noGrp="1"/>
          </p:cNvSpPr>
          <p:nvPr>
            <p:ph type="body" sz="quarter" idx="23" hasCustomPrompt="1"/>
          </p:nvPr>
        </p:nvSpPr>
        <p:spPr>
          <a:xfrm>
            <a:off x="798846" y="1845929"/>
            <a:ext cx="10556875" cy="815383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0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796426" y="120644"/>
            <a:ext cx="10557375" cy="1136791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11951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Миссия компани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Картинка  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 lang="ru-RU"/>
            </a:lvl1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5" name="Текст  1"/>
          <p:cNvSpPr>
            <a:spLocks noGrp="1"/>
          </p:cNvSpPr>
          <p:nvPr>
            <p:ph type="body" sz="quarter" idx="16" hasCustomPrompt="1"/>
          </p:nvPr>
        </p:nvSpPr>
        <p:spPr>
          <a:xfrm>
            <a:off x="2176670" y="2691009"/>
            <a:ext cx="7605067" cy="2079774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2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8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796426" y="120644"/>
            <a:ext cx="10557375" cy="1136791"/>
          </a:xfrm>
        </p:spPr>
        <p:txBody>
          <a:bodyPr anchor="b">
            <a:noAutofit/>
          </a:bodyPr>
          <a:lstStyle>
            <a:lvl1pPr>
              <a:defRPr sz="3200"/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39450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История событий - начал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Текст  1"/>
          <p:cNvSpPr>
            <a:spLocks noGrp="1"/>
          </p:cNvSpPr>
          <p:nvPr>
            <p:ph type="body" sz="quarter" idx="19" hasCustomPrompt="1"/>
          </p:nvPr>
        </p:nvSpPr>
        <p:spPr>
          <a:xfrm>
            <a:off x="3122609" y="5311382"/>
            <a:ext cx="2989955" cy="821061"/>
          </a:xfrm>
        </p:spPr>
        <p:txBody>
          <a:bodyPr>
            <a:normAutofit/>
          </a:bodyPr>
          <a:lstStyle>
            <a:lvl1pPr algn="l">
              <a:defRPr sz="1600" b="0" baseline="0"/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6" name="Текст  2"/>
          <p:cNvSpPr>
            <a:spLocks noGrp="1"/>
          </p:cNvSpPr>
          <p:nvPr>
            <p:ph type="body" sz="quarter" idx="18" hasCustomPrompt="1"/>
          </p:nvPr>
        </p:nvSpPr>
        <p:spPr>
          <a:xfrm>
            <a:off x="3122610" y="4940031"/>
            <a:ext cx="2750108" cy="450567"/>
          </a:xfrm>
        </p:spPr>
        <p:txBody>
          <a:bodyPr>
            <a:normAutofit/>
          </a:bodyPr>
          <a:lstStyle>
            <a:lvl1pPr algn="l">
              <a:defRPr sz="1600" b="1" baseline="0"/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9" name="Картинка  1"/>
          <p:cNvSpPr>
            <a:spLocks noGrp="1"/>
          </p:cNvSpPr>
          <p:nvPr>
            <p:ph type="pic" sz="quarter" idx="13" hasCustomPrompt="1"/>
          </p:nvPr>
        </p:nvSpPr>
        <p:spPr>
          <a:xfrm>
            <a:off x="6809316" y="4186666"/>
            <a:ext cx="3960000" cy="216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21" name="Картинка  2"/>
          <p:cNvSpPr>
            <a:spLocks noGrp="1"/>
          </p:cNvSpPr>
          <p:nvPr>
            <p:ph type="pic" sz="quarter" idx="14" hasCustomPrompt="1"/>
          </p:nvPr>
        </p:nvSpPr>
        <p:spPr>
          <a:xfrm>
            <a:off x="1345240" y="4726666"/>
            <a:ext cx="1620000" cy="1620000"/>
          </a:xfrm>
          <a:prstGeom prst="ellipse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6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796426" y="120644"/>
            <a:ext cx="10557375" cy="1136791"/>
          </a:xfrm>
        </p:spPr>
        <p:txBody>
          <a:bodyPr anchor="b">
            <a:noAutofit/>
          </a:bodyPr>
          <a:lstStyle>
            <a:lvl1pPr>
              <a:defRPr sz="3200"/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  <p:sp>
        <p:nvSpPr>
          <p:cNvPr id="15" name="Текст  3"/>
          <p:cNvSpPr>
            <a:spLocks noGrp="1"/>
          </p:cNvSpPr>
          <p:nvPr>
            <p:ph type="body" sz="quarter" idx="17" hasCustomPrompt="1"/>
          </p:nvPr>
        </p:nvSpPr>
        <p:spPr>
          <a:xfrm>
            <a:off x="6702808" y="3117447"/>
            <a:ext cx="4650993" cy="997353"/>
          </a:xfrm>
        </p:spPr>
        <p:txBody>
          <a:bodyPr>
            <a:normAutofit/>
          </a:bodyPr>
          <a:lstStyle>
            <a:lvl1pPr algn="l">
              <a:defRPr sz="1600" b="0" baseline="0"/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4" name="Текст  4"/>
          <p:cNvSpPr>
            <a:spLocks noGrp="1"/>
          </p:cNvSpPr>
          <p:nvPr>
            <p:ph type="body" sz="quarter" idx="16" hasCustomPrompt="1"/>
          </p:nvPr>
        </p:nvSpPr>
        <p:spPr>
          <a:xfrm>
            <a:off x="6702809" y="2647882"/>
            <a:ext cx="4066507" cy="450567"/>
          </a:xfrm>
        </p:spPr>
        <p:txBody>
          <a:bodyPr>
            <a:normAutofit/>
          </a:bodyPr>
          <a:lstStyle>
            <a:lvl1pPr algn="l">
              <a:defRPr sz="1600" b="1" baseline="0"/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3" name="Текст  5"/>
          <p:cNvSpPr>
            <a:spLocks noGrp="1"/>
          </p:cNvSpPr>
          <p:nvPr>
            <p:ph type="body" sz="quarter" idx="15" hasCustomPrompt="1"/>
          </p:nvPr>
        </p:nvSpPr>
        <p:spPr>
          <a:xfrm>
            <a:off x="2354749" y="2624440"/>
            <a:ext cx="2901950" cy="450567"/>
          </a:xfrm>
        </p:spPr>
        <p:txBody>
          <a:bodyPr>
            <a:normAutofit/>
          </a:bodyPr>
          <a:lstStyle>
            <a:lvl1pPr algn="r">
              <a:defRPr sz="1800" b="1" baseline="0"/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0538754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История событий - продол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Картинка  1"/>
          <p:cNvSpPr>
            <a:spLocks noGrp="1"/>
          </p:cNvSpPr>
          <p:nvPr>
            <p:ph type="pic" sz="quarter" idx="13" hasCustomPrompt="1"/>
          </p:nvPr>
        </p:nvSpPr>
        <p:spPr>
          <a:xfrm>
            <a:off x="1540964" y="4317198"/>
            <a:ext cx="3960000" cy="21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8" name="Картинка  2"/>
          <p:cNvSpPr>
            <a:spLocks noGrp="1"/>
          </p:cNvSpPr>
          <p:nvPr>
            <p:ph type="pic" sz="quarter" idx="14" hasCustomPrompt="1"/>
          </p:nvPr>
        </p:nvSpPr>
        <p:spPr>
          <a:xfrm>
            <a:off x="6562233" y="1134469"/>
            <a:ext cx="3960000" cy="216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14" name="Текст  1"/>
          <p:cNvSpPr>
            <a:spLocks noGrp="1"/>
          </p:cNvSpPr>
          <p:nvPr>
            <p:ph type="body" sz="quarter" idx="17" hasCustomPrompt="1"/>
          </p:nvPr>
        </p:nvSpPr>
        <p:spPr>
          <a:xfrm>
            <a:off x="6466785" y="4317198"/>
            <a:ext cx="4650993" cy="1814796"/>
          </a:xfrm>
        </p:spPr>
        <p:txBody>
          <a:bodyPr>
            <a:normAutofit/>
          </a:bodyPr>
          <a:lstStyle>
            <a:lvl1pPr algn="l">
              <a:defRPr sz="1600" b="0" baseline="0"/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3" name="Текст  2"/>
          <p:cNvSpPr>
            <a:spLocks noGrp="1"/>
          </p:cNvSpPr>
          <p:nvPr>
            <p:ph type="body" sz="quarter" idx="16" hasCustomPrompt="1"/>
          </p:nvPr>
        </p:nvSpPr>
        <p:spPr>
          <a:xfrm>
            <a:off x="6466786" y="3847633"/>
            <a:ext cx="4066507" cy="450567"/>
          </a:xfrm>
        </p:spPr>
        <p:txBody>
          <a:bodyPr>
            <a:normAutofit/>
          </a:bodyPr>
          <a:lstStyle>
            <a:lvl1pPr algn="l">
              <a:defRPr sz="1600" b="1" baseline="0"/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7" name="Текст  3"/>
          <p:cNvSpPr>
            <a:spLocks noGrp="1"/>
          </p:cNvSpPr>
          <p:nvPr>
            <p:ph type="body" sz="quarter" idx="15" hasCustomPrompt="1"/>
          </p:nvPr>
        </p:nvSpPr>
        <p:spPr>
          <a:xfrm>
            <a:off x="2685643" y="3847559"/>
            <a:ext cx="2901950" cy="450567"/>
          </a:xfrm>
        </p:spPr>
        <p:txBody>
          <a:bodyPr>
            <a:normAutofit/>
          </a:bodyPr>
          <a:lstStyle>
            <a:lvl1pPr algn="r">
              <a:defRPr sz="1800" b="1" baseline="0"/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6" name="Текст  4"/>
          <p:cNvSpPr>
            <a:spLocks noGrp="1"/>
          </p:cNvSpPr>
          <p:nvPr>
            <p:ph type="body" sz="quarter" idx="19" hasCustomPrompt="1"/>
          </p:nvPr>
        </p:nvSpPr>
        <p:spPr>
          <a:xfrm>
            <a:off x="956478" y="1026156"/>
            <a:ext cx="4650993" cy="1905887"/>
          </a:xfrm>
        </p:spPr>
        <p:txBody>
          <a:bodyPr>
            <a:normAutofit/>
          </a:bodyPr>
          <a:lstStyle>
            <a:lvl1pPr algn="r">
              <a:defRPr sz="1600" b="0" baseline="0"/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8" name="Текст  5"/>
          <p:cNvSpPr>
            <a:spLocks noGrp="1"/>
          </p:cNvSpPr>
          <p:nvPr>
            <p:ph type="body" sz="quarter" idx="20" hasCustomPrompt="1"/>
          </p:nvPr>
        </p:nvSpPr>
        <p:spPr>
          <a:xfrm>
            <a:off x="6466785" y="559541"/>
            <a:ext cx="2901950" cy="450567"/>
          </a:xfrm>
        </p:spPr>
        <p:txBody>
          <a:bodyPr>
            <a:normAutofit/>
          </a:bodyPr>
          <a:lstStyle>
            <a:lvl1pPr algn="l">
              <a:defRPr sz="1800" b="1" baseline="0"/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5" name="Текст  6"/>
          <p:cNvSpPr>
            <a:spLocks noGrp="1"/>
          </p:cNvSpPr>
          <p:nvPr>
            <p:ph type="body" sz="quarter" idx="18" hasCustomPrompt="1"/>
          </p:nvPr>
        </p:nvSpPr>
        <p:spPr>
          <a:xfrm>
            <a:off x="1540964" y="559541"/>
            <a:ext cx="4066507" cy="450567"/>
          </a:xfrm>
        </p:spPr>
        <p:txBody>
          <a:bodyPr>
            <a:normAutofit/>
          </a:bodyPr>
          <a:lstStyle>
            <a:lvl1pPr algn="r">
              <a:defRPr sz="1600" b="1" baseline="0"/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061335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История событий - сейча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 1"/>
          <p:cNvSpPr>
            <a:spLocks noGrp="1"/>
          </p:cNvSpPr>
          <p:nvPr>
            <p:ph type="body" sz="quarter" idx="17" hasCustomPrompt="1"/>
          </p:nvPr>
        </p:nvSpPr>
        <p:spPr>
          <a:xfrm>
            <a:off x="8284520" y="4445825"/>
            <a:ext cx="3224994" cy="1577288"/>
          </a:xfrm>
        </p:spPr>
        <p:txBody>
          <a:bodyPr>
            <a:normAutofit/>
          </a:bodyPr>
          <a:lstStyle>
            <a:lvl1pPr algn="l">
              <a:defRPr sz="1600" b="0" baseline="0"/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4" name="Текст  2"/>
          <p:cNvSpPr>
            <a:spLocks noGrp="1"/>
          </p:cNvSpPr>
          <p:nvPr>
            <p:ph type="body" sz="quarter" idx="16" hasCustomPrompt="1"/>
          </p:nvPr>
        </p:nvSpPr>
        <p:spPr>
          <a:xfrm>
            <a:off x="8284521" y="3986199"/>
            <a:ext cx="2777732" cy="450567"/>
          </a:xfrm>
        </p:spPr>
        <p:txBody>
          <a:bodyPr>
            <a:normAutofit/>
          </a:bodyPr>
          <a:lstStyle>
            <a:lvl1pPr algn="l">
              <a:defRPr sz="1600" b="1" baseline="0"/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9" name="Картинка  1"/>
          <p:cNvSpPr>
            <a:spLocks noGrp="1"/>
          </p:cNvSpPr>
          <p:nvPr>
            <p:ph type="pic" sz="quarter" idx="15" hasCustomPrompt="1"/>
          </p:nvPr>
        </p:nvSpPr>
        <p:spPr>
          <a:xfrm>
            <a:off x="6570286" y="3906688"/>
            <a:ext cx="1440000" cy="1440000"/>
          </a:xfrm>
          <a:prstGeom prst="ellipse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/>
            </a:lvl1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10" name="Текст  3"/>
          <p:cNvSpPr>
            <a:spLocks noGrp="1"/>
          </p:cNvSpPr>
          <p:nvPr>
            <p:ph type="body" sz="quarter" idx="20" hasCustomPrompt="1"/>
          </p:nvPr>
        </p:nvSpPr>
        <p:spPr>
          <a:xfrm>
            <a:off x="2824791" y="3986199"/>
            <a:ext cx="2901950" cy="450567"/>
          </a:xfrm>
        </p:spPr>
        <p:txBody>
          <a:bodyPr>
            <a:normAutofit/>
          </a:bodyPr>
          <a:lstStyle>
            <a:lvl1pPr algn="r">
              <a:defRPr sz="1800" b="1" baseline="0"/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7" name="Текст  4"/>
          <p:cNvSpPr>
            <a:spLocks noGrp="1"/>
          </p:cNvSpPr>
          <p:nvPr>
            <p:ph type="body" sz="quarter" idx="19" hasCustomPrompt="1"/>
          </p:nvPr>
        </p:nvSpPr>
        <p:spPr>
          <a:xfrm>
            <a:off x="6490773" y="1037218"/>
            <a:ext cx="4650993" cy="2024034"/>
          </a:xfrm>
        </p:spPr>
        <p:txBody>
          <a:bodyPr>
            <a:normAutofit/>
          </a:bodyPr>
          <a:lstStyle>
            <a:lvl1pPr algn="l">
              <a:defRPr sz="1600" b="0" baseline="0"/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8" name="Картинка  2"/>
          <p:cNvSpPr>
            <a:spLocks noGrp="1"/>
          </p:cNvSpPr>
          <p:nvPr>
            <p:ph type="pic" sz="quarter" idx="14" hasCustomPrompt="1"/>
          </p:nvPr>
        </p:nvSpPr>
        <p:spPr>
          <a:xfrm>
            <a:off x="1682814" y="1421596"/>
            <a:ext cx="3960000" cy="216000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6" name="Текст  5"/>
          <p:cNvSpPr>
            <a:spLocks noGrp="1"/>
          </p:cNvSpPr>
          <p:nvPr>
            <p:ph type="body" sz="quarter" idx="18" hasCustomPrompt="1"/>
          </p:nvPr>
        </p:nvSpPr>
        <p:spPr>
          <a:xfrm>
            <a:off x="6490774" y="567653"/>
            <a:ext cx="4066507" cy="450567"/>
          </a:xfrm>
        </p:spPr>
        <p:txBody>
          <a:bodyPr>
            <a:normAutofit/>
          </a:bodyPr>
          <a:lstStyle>
            <a:lvl1pPr algn="l">
              <a:defRPr sz="1600" b="1" baseline="0"/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1" name="Текст  6"/>
          <p:cNvSpPr>
            <a:spLocks noGrp="1"/>
          </p:cNvSpPr>
          <p:nvPr>
            <p:ph type="body" sz="quarter" idx="21" hasCustomPrompt="1"/>
          </p:nvPr>
        </p:nvSpPr>
        <p:spPr>
          <a:xfrm>
            <a:off x="2824791" y="566426"/>
            <a:ext cx="2901950" cy="450567"/>
          </a:xfrm>
        </p:spPr>
        <p:txBody>
          <a:bodyPr>
            <a:normAutofit/>
          </a:bodyPr>
          <a:lstStyle>
            <a:lvl1pPr algn="r">
              <a:defRPr sz="1800" b="1" baseline="0"/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83683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Резюме кур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 1"/>
          <p:cNvSpPr>
            <a:spLocks noGrp="1"/>
          </p:cNvSpPr>
          <p:nvPr>
            <p:ph type="body" sz="quarter" idx="17" hasCustomPrompt="1"/>
          </p:nvPr>
        </p:nvSpPr>
        <p:spPr>
          <a:xfrm>
            <a:off x="1417738" y="5045618"/>
            <a:ext cx="5798607" cy="7931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10" name="Текст  2"/>
          <p:cNvSpPr>
            <a:spLocks noGrp="1"/>
          </p:cNvSpPr>
          <p:nvPr>
            <p:ph type="body" sz="quarter" idx="15" hasCustomPrompt="1"/>
          </p:nvPr>
        </p:nvSpPr>
        <p:spPr>
          <a:xfrm>
            <a:off x="1417738" y="3971449"/>
            <a:ext cx="5798607" cy="7931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29" name="Текст  3"/>
          <p:cNvSpPr>
            <a:spLocks noGrp="1"/>
          </p:cNvSpPr>
          <p:nvPr>
            <p:ph type="body" sz="quarter" idx="11" hasCustomPrompt="1"/>
          </p:nvPr>
        </p:nvSpPr>
        <p:spPr>
          <a:xfrm>
            <a:off x="1417738" y="2897280"/>
            <a:ext cx="5798607" cy="793119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3" name="Текст  4"/>
          <p:cNvSpPr>
            <a:spLocks noGrp="1"/>
          </p:cNvSpPr>
          <p:nvPr>
            <p:ph type="body" sz="quarter" idx="19" hasCustomPrompt="1"/>
          </p:nvPr>
        </p:nvSpPr>
        <p:spPr>
          <a:xfrm>
            <a:off x="795868" y="1787900"/>
            <a:ext cx="6420477" cy="669565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7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796427" y="120646"/>
            <a:ext cx="6419919" cy="1136791"/>
          </a:xfrm>
        </p:spPr>
        <p:txBody>
          <a:bodyPr anchor="b">
            <a:normAutofit/>
          </a:bodyPr>
          <a:lstStyle>
            <a:lvl1pPr>
              <a:defRPr sz="3200">
                <a:latin typeface="+mj-lt"/>
              </a:defRPr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  <p:sp>
        <p:nvSpPr>
          <p:cNvPr id="14" name="Картинка  1"/>
          <p:cNvSpPr>
            <a:spLocks noGrp="1"/>
          </p:cNvSpPr>
          <p:nvPr>
            <p:ph type="pic" idx="1" hasCustomPrompt="1"/>
          </p:nvPr>
        </p:nvSpPr>
        <p:spPr>
          <a:xfrm>
            <a:off x="8182919" y="-8467"/>
            <a:ext cx="4010373" cy="68760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5374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2F6D5B-049B-4EB1-9910-C14005A54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413704-E17B-485F-B7AA-60450FE8EB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72D10AE-2AB1-4A7D-94B0-12E4DAE533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80FAD2F-2306-4846-A7C0-4784B40D9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F4352-B88F-42B2-8F83-B366152D793C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3AA945A-62B5-4992-8B6F-392659075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88373CE-BB69-4533-905C-FA50977E7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AA5EE-A94F-4DB2-BC17-E4D368D9C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0565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Итог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артинка  1"/>
          <p:cNvSpPr>
            <a:spLocks noGrp="1"/>
          </p:cNvSpPr>
          <p:nvPr>
            <p:ph type="pic" idx="1" hasCustomPrompt="1"/>
          </p:nvPr>
        </p:nvSpPr>
        <p:spPr>
          <a:xfrm>
            <a:off x="6829778" y="2"/>
            <a:ext cx="5362223" cy="685799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Нажмите на иконку чтобы добавить картинку</a:t>
            </a:r>
            <a:endParaRPr lang="ru-RU" dirty="0"/>
          </a:p>
        </p:txBody>
      </p:sp>
      <p:sp>
        <p:nvSpPr>
          <p:cNvPr id="4" name="Текст  1"/>
          <p:cNvSpPr>
            <a:spLocks noGrp="1"/>
          </p:cNvSpPr>
          <p:nvPr>
            <p:ph type="body" sz="half" idx="2" hasCustomPrompt="1"/>
          </p:nvPr>
        </p:nvSpPr>
        <p:spPr>
          <a:xfrm>
            <a:off x="1115438" y="3330911"/>
            <a:ext cx="5136205" cy="3079324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Введите текст</a:t>
            </a:r>
            <a:endParaRPr lang="ru-RU" dirty="0"/>
          </a:p>
        </p:txBody>
      </p:sp>
      <p:sp>
        <p:nvSpPr>
          <p:cNvPr id="5" name="Заголовок"/>
          <p:cNvSpPr>
            <a:spLocks noGrp="1"/>
          </p:cNvSpPr>
          <p:nvPr>
            <p:ph type="title" hasCustomPrompt="1"/>
          </p:nvPr>
        </p:nvSpPr>
        <p:spPr>
          <a:xfrm>
            <a:off x="1115439" y="1171068"/>
            <a:ext cx="5136204" cy="1475360"/>
          </a:xfrm>
        </p:spPr>
        <p:txBody>
          <a:bodyPr anchor="b">
            <a:noAutofit/>
          </a:bodyPr>
          <a:lstStyle>
            <a:lvl1pPr>
              <a:defRPr sz="3200"/>
            </a:lvl1pPr>
          </a:lstStyle>
          <a:p>
            <a:r>
              <a:rPr lang="ru-RU"/>
              <a:t>Введите заголовок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9492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1C0F0F-66B3-4BA6-88BC-FE4C0CD0B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DD7F197-65BB-4489-A2A9-30590F95EA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B5B223A-25D9-4176-8BB8-F5A08B0135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B5A5A03-D037-4B0B-87A5-3BE87592D4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36CA54C-D986-4CD2-8E91-5FFB919655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475497A-E223-4E7E-A366-2544EF3D7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F4352-B88F-42B2-8F83-B366152D793C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EE33112-9C96-44D5-845A-05AE1F2B8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959726D-74FE-4629-A851-D40BC043D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AA5EE-A94F-4DB2-BC17-E4D368D9C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174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8F33AE-C656-4928-BA21-BB40C1689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09EC8D9-612C-4239-8495-0DBF4285F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F4352-B88F-42B2-8F83-B366152D793C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1A25BA9-DD97-43E2-96B1-A0E35EF44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B3AB673-5AAF-41C4-952F-826C0942A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AA5EE-A94F-4DB2-BC17-E4D368D9C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707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837EA1E-6644-44C7-AB27-6B7E41455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F4352-B88F-42B2-8F83-B366152D793C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F394CB0-A661-4142-B92E-73A6BF048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3F52DDC-AF19-47A0-A66C-3C2C0F1CB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AA5EE-A94F-4DB2-BC17-E4D368D9C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901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602D29-8A7A-47D8-9940-BB1C8576D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0FD28A-7FAC-4912-A8DD-2AEA41213B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FB9FAEF-8B1B-426A-BD9C-AEA10B0334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2DF33C-3EAE-4EE2-BFF2-E798E1212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F4352-B88F-42B2-8F83-B366152D793C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1ABB29F-B8F3-43B2-800A-2EA712C28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D019D86-9556-4077-B88D-0CBDE4972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AA5EE-A94F-4DB2-BC17-E4D368D9C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858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BBC67F-7FEB-4A4F-B773-9CBFCE6AA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D30830C-3415-43D8-BD9A-1591051B08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BB6EE7D-6A79-444E-A13F-67F90F8E5D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C792C2E-241B-4413-AF9D-581AC9229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F4352-B88F-42B2-8F83-B366152D793C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2262A41-632F-4B65-BC9E-94C051442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C9F1082-2882-43B5-AD5F-9A63CFB67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AA5EE-A94F-4DB2-BC17-E4D368D9C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245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tags" Target="../tags/tag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837E37-B97C-4709-8F0E-9B2CA09BC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D8A1494-8EAA-426C-BEFC-EA74EB4B5C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E2D111-7668-4354-BE8B-DB65784794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F4352-B88F-42B2-8F83-B366152D793C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82A9B7-CAD9-4442-9146-B56EF6096F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24B3D2-BF50-4645-A18D-8ED394C8A1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AA5EE-A94F-4DB2-BC17-E4D368D9C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109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Введите заголовок</a:t>
            </a:r>
            <a:endParaRPr lang="ru-RU" dirty="0"/>
          </a:p>
        </p:txBody>
      </p:sp>
      <p:sp>
        <p:nvSpPr>
          <p:cNvPr id="3" name="Текст  1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Введите текст</a:t>
            </a:r>
            <a:endParaRPr lang="ru-RU" dirty="0"/>
          </a:p>
        </p:txBody>
      </p:sp>
    </p:spTree>
    <p:custDataLst>
      <p:tags r:id="rId31"/>
    </p:custDataLst>
    <p:extLst>
      <p:ext uri="{BB962C8B-B14F-4D97-AF65-F5344CB8AC3E}">
        <p14:creationId xmlns:p14="http://schemas.microsoft.com/office/powerpoint/2010/main" val="2611536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0" indent="0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3.xml"/><Relationship Id="rId1" Type="http://schemas.openxmlformats.org/officeDocument/2006/relationships/tags" Target="../tags/tag3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8CDCD4-6CB4-4734-97D4-7660B67B14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956465-3C39-4AE0-8790-15C1765212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237C213-0188-44D9-9E95-886189DA7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438" y="0"/>
            <a:ext cx="106791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44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Текст  3"/>
          <p:cNvSpPr>
            <a:spLocks noGrp="1"/>
          </p:cNvSpPr>
          <p:nvPr>
            <p:ph type="body" sz="quarter" idx="22"/>
          </p:nvPr>
        </p:nvSpPr>
        <p:spPr>
          <a:xfrm>
            <a:off x="1277149" y="3702323"/>
            <a:ext cx="9711126" cy="826833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Выделить стороны адаптации к школе</a:t>
            </a:r>
          </a:p>
          <a:p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Текст  5"/>
          <p:cNvSpPr>
            <a:spLocks noGrp="1"/>
          </p:cNvSpPr>
          <p:nvPr>
            <p:ph type="body" sz="quarter" idx="20"/>
          </p:nvPr>
        </p:nvSpPr>
        <p:spPr>
          <a:xfrm>
            <a:off x="1277149" y="5354648"/>
            <a:ext cx="9711126" cy="707887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правила преодоления трудностей в адаптации.</a:t>
            </a:r>
          </a:p>
        </p:txBody>
      </p:sp>
      <p:sp>
        <p:nvSpPr>
          <p:cNvPr id="19" name="Текст  6"/>
          <p:cNvSpPr>
            <a:spLocks noGrp="1"/>
          </p:cNvSpPr>
          <p:nvPr>
            <p:ph type="body" sz="quarter" idx="11"/>
          </p:nvPr>
        </p:nvSpPr>
        <p:spPr>
          <a:xfrm>
            <a:off x="1203725" y="2876831"/>
            <a:ext cx="7107758" cy="104368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Определить, что такое адаптация? </a:t>
            </a:r>
          </a:p>
          <a:p>
            <a:endParaRPr lang="ru-RU" sz="1600" dirty="0"/>
          </a:p>
        </p:txBody>
      </p:sp>
      <p:sp>
        <p:nvSpPr>
          <p:cNvPr id="3" name="Заголовок"/>
          <p:cNvSpPr>
            <a:spLocks noGrp="1"/>
          </p:cNvSpPr>
          <p:nvPr>
            <p:ph type="title"/>
          </p:nvPr>
        </p:nvSpPr>
        <p:spPr>
          <a:xfrm>
            <a:off x="921503" y="2052144"/>
            <a:ext cx="2143222" cy="548409"/>
          </a:xfrm>
        </p:spPr>
        <p:txBody>
          <a:bodyPr/>
          <a:lstStyle/>
          <a:p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</p:txBody>
      </p:sp>
      <p:sp>
        <p:nvSpPr>
          <p:cNvPr id="17" name="Прямоугольник  1"/>
          <p:cNvSpPr/>
          <p:nvPr/>
        </p:nvSpPr>
        <p:spPr>
          <a:xfrm>
            <a:off x="1077418" y="2585295"/>
            <a:ext cx="551237" cy="36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A6F7D7EF-AA3E-4060-BD36-C1345F8438FC}"/>
              </a:ext>
            </a:extLst>
          </p:cNvPr>
          <p:cNvGrpSpPr/>
          <p:nvPr/>
        </p:nvGrpSpPr>
        <p:grpSpPr>
          <a:xfrm>
            <a:off x="671688" y="212306"/>
            <a:ext cx="10848623" cy="1306829"/>
            <a:chOff x="677333" y="76879"/>
            <a:chExt cx="10848623" cy="130682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2CDAC91-7A5A-4215-A71B-B043103A4543}"/>
                </a:ext>
              </a:extLst>
            </p:cNvPr>
            <p:cNvSpPr txBox="1"/>
            <p:nvPr/>
          </p:nvSpPr>
          <p:spPr>
            <a:xfrm>
              <a:off x="1028353" y="76879"/>
              <a:ext cx="1006187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Кризис перехода из детского сада в начальную школу. Как обеспечить адаптацию?</a:t>
              </a:r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0C5D35FB-3BBE-4115-A024-924D3FA7AEDD}"/>
                </a:ext>
              </a:extLst>
            </p:cNvPr>
            <p:cNvSpPr/>
            <p:nvPr/>
          </p:nvSpPr>
          <p:spPr>
            <a:xfrm>
              <a:off x="677333" y="76879"/>
              <a:ext cx="10848623" cy="1306829"/>
            </a:xfrm>
            <a:prstGeom prst="rect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CBC307F-42C1-47CB-9543-A5293C893A9A}"/>
              </a:ext>
            </a:extLst>
          </p:cNvPr>
          <p:cNvSpPr txBox="1"/>
          <p:nvPr/>
        </p:nvSpPr>
        <p:spPr>
          <a:xfrm>
            <a:off x="839038" y="2856089"/>
            <a:ext cx="378630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1</a:t>
            </a:r>
          </a:p>
          <a:p>
            <a:endParaRPr lang="ru-RU" sz="2800" dirty="0"/>
          </a:p>
          <a:p>
            <a:r>
              <a:rPr lang="ru-RU" sz="2800" dirty="0"/>
              <a:t>2</a:t>
            </a:r>
          </a:p>
          <a:p>
            <a:endParaRPr lang="ru-RU" sz="2800" dirty="0"/>
          </a:p>
          <a:p>
            <a:r>
              <a:rPr lang="ru-RU" sz="2800" dirty="0"/>
              <a:t>3</a:t>
            </a:r>
          </a:p>
          <a:p>
            <a:endParaRPr lang="ru-RU" sz="2800" dirty="0"/>
          </a:p>
          <a:p>
            <a:r>
              <a:rPr lang="ru-RU" sz="2800" dirty="0"/>
              <a:t>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3AEACB-F813-4A91-97BB-FBDB523F0201}"/>
              </a:ext>
            </a:extLst>
          </p:cNvPr>
          <p:cNvSpPr txBox="1"/>
          <p:nvPr/>
        </p:nvSpPr>
        <p:spPr>
          <a:xfrm>
            <a:off x="1277149" y="4535822"/>
            <a:ext cx="72084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Определить, что такое семейный досуг?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793187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7258A2AA-C893-4697-82F3-7EFDC57DAD66}"/>
              </a:ext>
            </a:extLst>
          </p:cNvPr>
          <p:cNvGrpSpPr/>
          <p:nvPr/>
        </p:nvGrpSpPr>
        <p:grpSpPr>
          <a:xfrm>
            <a:off x="671688" y="344142"/>
            <a:ext cx="10848623" cy="1306829"/>
            <a:chOff x="677333" y="76879"/>
            <a:chExt cx="10848623" cy="1306829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469E20D-134C-4D03-8573-8E71707AF3B9}"/>
                </a:ext>
              </a:extLst>
            </p:cNvPr>
            <p:cNvSpPr txBox="1"/>
            <p:nvPr/>
          </p:nvSpPr>
          <p:spPr>
            <a:xfrm>
              <a:off x="1028353" y="76879"/>
              <a:ext cx="1006187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Кризис перехода из детского сада в начальную школу. Как обеспечить адаптацию?</a:t>
              </a:r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12862137-74B3-4BF2-9F1F-95A94D3B6DE2}"/>
                </a:ext>
              </a:extLst>
            </p:cNvPr>
            <p:cNvSpPr/>
            <p:nvPr/>
          </p:nvSpPr>
          <p:spPr>
            <a:xfrm>
              <a:off x="677333" y="76879"/>
              <a:ext cx="10848623" cy="1306829"/>
            </a:xfrm>
            <a:prstGeom prst="rect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Текст  3">
            <a:extLst>
              <a:ext uri="{FF2B5EF4-FFF2-40B4-BE49-F238E27FC236}">
                <a16:creationId xmlns:a16="http://schemas.microsoft.com/office/drawing/2014/main" id="{28FF286A-65D1-4316-A890-377624881CE8}"/>
              </a:ext>
            </a:extLst>
          </p:cNvPr>
          <p:cNvSpPr txBox="1">
            <a:spLocks/>
          </p:cNvSpPr>
          <p:nvPr/>
        </p:nvSpPr>
        <p:spPr>
          <a:xfrm>
            <a:off x="1296058" y="4741728"/>
            <a:ext cx="9711126" cy="82683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Выделить стороны адаптации к школе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 5">
            <a:extLst>
              <a:ext uri="{FF2B5EF4-FFF2-40B4-BE49-F238E27FC236}">
                <a16:creationId xmlns:a16="http://schemas.microsoft.com/office/drawing/2014/main" id="{5B57A5A2-4775-4D00-893B-66B96F0C1990}"/>
              </a:ext>
            </a:extLst>
          </p:cNvPr>
          <p:cNvSpPr txBox="1">
            <a:spLocks/>
          </p:cNvSpPr>
          <p:nvPr/>
        </p:nvSpPr>
        <p:spPr>
          <a:xfrm>
            <a:off x="1203725" y="3881796"/>
            <a:ext cx="9711126" cy="70788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правила преодоления трудностей в адаптации.</a:t>
            </a:r>
          </a:p>
        </p:txBody>
      </p:sp>
      <p:sp>
        <p:nvSpPr>
          <p:cNvPr id="9" name="Текст  6">
            <a:extLst>
              <a:ext uri="{FF2B5EF4-FFF2-40B4-BE49-F238E27FC236}">
                <a16:creationId xmlns:a16="http://schemas.microsoft.com/office/drawing/2014/main" id="{92784D94-9E0A-4FC2-ACF1-DE1766F56727}"/>
              </a:ext>
            </a:extLst>
          </p:cNvPr>
          <p:cNvSpPr txBox="1">
            <a:spLocks/>
          </p:cNvSpPr>
          <p:nvPr/>
        </p:nvSpPr>
        <p:spPr>
          <a:xfrm>
            <a:off x="671688" y="2816203"/>
            <a:ext cx="7107758" cy="1043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что такое адаптация? </a:t>
            </a:r>
          </a:p>
          <a:p>
            <a:endParaRPr lang="ru-RU" sz="1600" dirty="0"/>
          </a:p>
        </p:txBody>
      </p:sp>
      <p:sp>
        <p:nvSpPr>
          <p:cNvPr id="14" name="Заголовок">
            <a:extLst>
              <a:ext uri="{FF2B5EF4-FFF2-40B4-BE49-F238E27FC236}">
                <a16:creationId xmlns:a16="http://schemas.microsoft.com/office/drawing/2014/main" id="{2B25B3E3-0EAA-45CC-9F6B-4A669F1C34EA}"/>
              </a:ext>
            </a:extLst>
          </p:cNvPr>
          <p:cNvSpPr txBox="1">
            <a:spLocks/>
          </p:cNvSpPr>
          <p:nvPr/>
        </p:nvSpPr>
        <p:spPr>
          <a:xfrm>
            <a:off x="921503" y="2052144"/>
            <a:ext cx="2143222" cy="54840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 1">
            <a:extLst>
              <a:ext uri="{FF2B5EF4-FFF2-40B4-BE49-F238E27FC236}">
                <a16:creationId xmlns:a16="http://schemas.microsoft.com/office/drawing/2014/main" id="{E2A7CE74-D4D1-4827-8B99-18F21746C856}"/>
              </a:ext>
            </a:extLst>
          </p:cNvPr>
          <p:cNvSpPr/>
          <p:nvPr/>
        </p:nvSpPr>
        <p:spPr>
          <a:xfrm>
            <a:off x="1077418" y="2585295"/>
            <a:ext cx="551237" cy="36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DD2499-EFE7-47F2-874D-1BC626DAD883}"/>
              </a:ext>
            </a:extLst>
          </p:cNvPr>
          <p:cNvSpPr txBox="1"/>
          <p:nvPr/>
        </p:nvSpPr>
        <p:spPr>
          <a:xfrm>
            <a:off x="849177" y="3001726"/>
            <a:ext cx="378630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1</a:t>
            </a:r>
          </a:p>
          <a:p>
            <a:endParaRPr lang="ru-RU" sz="2800" dirty="0"/>
          </a:p>
          <a:p>
            <a:r>
              <a:rPr lang="ru-RU" sz="2800" dirty="0"/>
              <a:t>2</a:t>
            </a:r>
          </a:p>
          <a:p>
            <a:endParaRPr lang="ru-RU" sz="2800" dirty="0"/>
          </a:p>
          <a:p>
            <a:r>
              <a:rPr lang="ru-RU" sz="2800" dirty="0"/>
              <a:t>3</a:t>
            </a:r>
          </a:p>
          <a:p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915030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 1"/>
          <p:cNvSpPr/>
          <p:nvPr/>
        </p:nvSpPr>
        <p:spPr>
          <a:xfrm>
            <a:off x="928107" y="1581675"/>
            <a:ext cx="3135893" cy="457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Заголовок"/>
          <p:cNvSpPr>
            <a:spLocks noGrp="1"/>
          </p:cNvSpPr>
          <p:nvPr>
            <p:ph type="title"/>
          </p:nvPr>
        </p:nvSpPr>
        <p:spPr>
          <a:xfrm>
            <a:off x="796426" y="365347"/>
            <a:ext cx="10557375" cy="113679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Первый год обучения в школе - чрезвычайно сложный, переломный период в жизни ребенка.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4BA93B1-3ED3-4720-A35B-AB678F3E5AD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6045" y="1844072"/>
            <a:ext cx="7702183" cy="46485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9892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56993F7-3F22-4161-A553-4D777F74E6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2564" y="1185380"/>
            <a:ext cx="4633362" cy="205453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04643E5-9F50-44E6-BBB5-507B5A3324AE}"/>
              </a:ext>
            </a:extLst>
          </p:cNvPr>
          <p:cNvSpPr txBox="1"/>
          <p:nvPr/>
        </p:nvSpPr>
        <p:spPr>
          <a:xfrm>
            <a:off x="1399821" y="3239910"/>
            <a:ext cx="36174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Физиологическая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16F8D1-6389-43B8-891C-4E799071C0E1}"/>
              </a:ext>
            </a:extLst>
          </p:cNvPr>
          <p:cNvSpPr txBox="1"/>
          <p:nvPr/>
        </p:nvSpPr>
        <p:spPr>
          <a:xfrm>
            <a:off x="6674884" y="3239910"/>
            <a:ext cx="3588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</a:t>
            </a:r>
          </a:p>
        </p:txBody>
      </p:sp>
    </p:spTree>
    <p:extLst>
      <p:ext uri="{BB962C8B-B14F-4D97-AF65-F5344CB8AC3E}">
        <p14:creationId xmlns:p14="http://schemas.microsoft.com/office/powerpoint/2010/main" val="17651247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CDC25C4-922A-4C49-A942-71090736C6B0}"/>
              </a:ext>
            </a:extLst>
          </p:cNvPr>
          <p:cNvSpPr txBox="1"/>
          <p:nvPr/>
        </p:nvSpPr>
        <p:spPr>
          <a:xfrm>
            <a:off x="993422" y="591235"/>
            <a:ext cx="1020515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родителей – суметь правильно обеспечить адаптацию своим детям.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2EB604D-7357-489B-BBE7-55520F6BEE0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7023" y="2404534"/>
            <a:ext cx="6152444" cy="4155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57961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4211EA8-3C17-4CE7-A7B2-8A4D36587B9F}"/>
              </a:ext>
            </a:extLst>
          </p:cNvPr>
          <p:cNvSpPr txBox="1"/>
          <p:nvPr/>
        </p:nvSpPr>
        <p:spPr>
          <a:xfrm>
            <a:off x="682977" y="2499056"/>
            <a:ext cx="1082604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«Мой ребёнок лучше адаптируется к школе и будет успешнее учиться, если я …»</a:t>
            </a:r>
          </a:p>
        </p:txBody>
      </p:sp>
    </p:spTree>
    <p:extLst>
      <p:ext uri="{BB962C8B-B14F-4D97-AF65-F5344CB8AC3E}">
        <p14:creationId xmlns:p14="http://schemas.microsoft.com/office/powerpoint/2010/main" val="102424062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FOLDER" val="C:\Users\user\Desktop\дем.экзамен\кризис\презент адаптация\"/>
  <p:tag name="ISPRING_PRESENTATION_PATH" val="C:\Users\user\Desktop\дем.экзамен\кризис\презент адаптация.pptx"/>
  <p:tag name="ISPRING_PROJECT_VERSION" val="9.3"/>
  <p:tag name="ISPRING_PROJECT_FOLDER_UPDATED" val="1"/>
  <p:tag name="ISPRING_SCREEN_RECS_UPDATED" val="C:\Users\user\Desktop\дем.экзамен\кризис\презент адаптация\"/>
  <p:tag name="ISPRING_UUID" val="{FBCAE3E7-9325-4950-865A-63F1D97D985C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eme">
  <a:themeElements>
    <a:clrScheme name="тема 1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2683C6"/>
      </a:accent1>
      <a:accent2>
        <a:srgbClr val="58B6C0"/>
      </a:accent2>
      <a:accent3>
        <a:srgbClr val="75BDA7"/>
      </a:accent3>
      <a:accent4>
        <a:srgbClr val="7A8C8E"/>
      </a:accent4>
      <a:accent5>
        <a:srgbClr val="F5AE45"/>
      </a:accent5>
      <a:accent6>
        <a:srgbClr val="C72525"/>
      </a:accent6>
      <a:hlink>
        <a:srgbClr val="0070C0"/>
      </a:hlink>
      <a:folHlink>
        <a:srgbClr val="7E95DE"/>
      </a:folHlink>
    </a:clrScheme>
    <a:fontScheme name="Theme">
      <a:majorFont>
        <a:latin typeface="Open Sans"/>
        <a:ea typeface=""/>
        <a:cs typeface=""/>
      </a:majorFont>
      <a:minorFont>
        <a:latin typeface="Segoe U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" id="{F44AECE5-9CAC-463C-9761-4D3C09ABCB2B}" vid="{1D762875-F36A-44B7-A302-EF5578A2AEAD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124</Words>
  <Application>Microsoft Office PowerPoint</Application>
  <PresentationFormat>Широкоэкранный</PresentationFormat>
  <Paragraphs>31</Paragraphs>
  <Slides>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Open Sans</vt:lpstr>
      <vt:lpstr>Segoe UI</vt:lpstr>
      <vt:lpstr>Times New Roman</vt:lpstr>
      <vt:lpstr>Тема Office</vt:lpstr>
      <vt:lpstr>Theme</vt:lpstr>
      <vt:lpstr>Презентация PowerPoint</vt:lpstr>
      <vt:lpstr>Задачи:</vt:lpstr>
      <vt:lpstr>Презентация PowerPoint</vt:lpstr>
      <vt:lpstr>Первый год обучения в школе - чрезвычайно сложный, переломный период в жизни ребенка.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fish</dc:creator>
  <cp:lastModifiedBy>fish</cp:lastModifiedBy>
  <cp:revision>8</cp:revision>
  <dcterms:created xsi:type="dcterms:W3CDTF">2022-04-16T08:29:38Z</dcterms:created>
  <dcterms:modified xsi:type="dcterms:W3CDTF">2022-04-17T10:57:36Z</dcterms:modified>
</cp:coreProperties>
</file>