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5" r:id="rId10"/>
    <p:sldId id="264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37" autoAdjust="0"/>
  </p:normalViewPr>
  <p:slideViewPr>
    <p:cSldViewPr>
      <p:cViewPr varScale="1">
        <p:scale>
          <a:sx n="88" d="100"/>
          <a:sy n="88" d="100"/>
        </p:scale>
        <p:origin x="-1867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48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E4545C-8BA7-4131-B954-9A2C20A340A4}" type="doc">
      <dgm:prSet loTypeId="urn:microsoft.com/office/officeart/2005/8/layout/cycle6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D201C95-EB08-4FC9-863D-340A7EE1BE7C}">
      <dgm:prSet phldrT="[Текст]"/>
      <dgm:spPr/>
      <dgm:t>
        <a:bodyPr/>
        <a:lstStyle/>
        <a:p>
          <a:endParaRPr lang="ru-RU" dirty="0"/>
        </a:p>
      </dgm:t>
    </dgm:pt>
    <dgm:pt modelId="{85D836EB-0379-44D2-B53E-A7E89D625C17}" type="parTrans" cxnId="{3BA644E6-F1E8-45FE-888A-3EB41C7B36C7}">
      <dgm:prSet/>
      <dgm:spPr/>
      <dgm:t>
        <a:bodyPr/>
        <a:lstStyle/>
        <a:p>
          <a:endParaRPr lang="ru-RU"/>
        </a:p>
      </dgm:t>
    </dgm:pt>
    <dgm:pt modelId="{8B33A98B-2F66-48AD-8714-D296231DB0FB}" type="sibTrans" cxnId="{3BA644E6-F1E8-45FE-888A-3EB41C7B36C7}">
      <dgm:prSet/>
      <dgm:spPr/>
      <dgm:t>
        <a:bodyPr/>
        <a:lstStyle/>
        <a:p>
          <a:endParaRPr lang="ru-RU"/>
        </a:p>
      </dgm:t>
    </dgm:pt>
    <dgm:pt modelId="{7ABF832B-8CB8-459A-A69F-3C46B182CA3B}">
      <dgm:prSet phldrT="[Текст]"/>
      <dgm:spPr/>
      <dgm:t>
        <a:bodyPr/>
        <a:lstStyle/>
        <a:p>
          <a:endParaRPr lang="ru-RU" dirty="0"/>
        </a:p>
      </dgm:t>
    </dgm:pt>
    <dgm:pt modelId="{0312DBDA-AF9F-48AE-94C4-4F64A9479278}" type="parTrans" cxnId="{909C4180-EBBA-4004-8C45-EDAA9A91A105}">
      <dgm:prSet/>
      <dgm:spPr/>
      <dgm:t>
        <a:bodyPr/>
        <a:lstStyle/>
        <a:p>
          <a:endParaRPr lang="ru-RU"/>
        </a:p>
      </dgm:t>
    </dgm:pt>
    <dgm:pt modelId="{A9947767-1B75-4EF0-8BBC-98933B558F9D}" type="sibTrans" cxnId="{909C4180-EBBA-4004-8C45-EDAA9A91A105}">
      <dgm:prSet/>
      <dgm:spPr/>
      <dgm:t>
        <a:bodyPr/>
        <a:lstStyle/>
        <a:p>
          <a:endParaRPr lang="ru-RU"/>
        </a:p>
      </dgm:t>
    </dgm:pt>
    <dgm:pt modelId="{1C7A7C39-8B2E-4CDD-A314-34B1E525070C}">
      <dgm:prSet phldrT="[Текст]"/>
      <dgm:spPr/>
      <dgm:t>
        <a:bodyPr/>
        <a:lstStyle/>
        <a:p>
          <a:endParaRPr lang="ru-RU" dirty="0"/>
        </a:p>
      </dgm:t>
    </dgm:pt>
    <dgm:pt modelId="{7EA9CAEC-B325-4713-80A4-1F848B5F314F}" type="parTrans" cxnId="{06219D11-5C12-449D-AAC9-94A8E77ABB28}">
      <dgm:prSet/>
      <dgm:spPr/>
      <dgm:t>
        <a:bodyPr/>
        <a:lstStyle/>
        <a:p>
          <a:endParaRPr lang="ru-RU"/>
        </a:p>
      </dgm:t>
    </dgm:pt>
    <dgm:pt modelId="{EE306771-C2CA-45FD-A2B0-585E48B600A5}" type="sibTrans" cxnId="{06219D11-5C12-449D-AAC9-94A8E77ABB28}">
      <dgm:prSet/>
      <dgm:spPr/>
      <dgm:t>
        <a:bodyPr/>
        <a:lstStyle/>
        <a:p>
          <a:endParaRPr lang="ru-RU"/>
        </a:p>
      </dgm:t>
    </dgm:pt>
    <dgm:pt modelId="{78E81058-2C6D-4971-87B1-3D3C74DD55F2}">
      <dgm:prSet phldrT="[Текст]"/>
      <dgm:spPr/>
      <dgm:t>
        <a:bodyPr/>
        <a:lstStyle/>
        <a:p>
          <a:r>
            <a:rPr lang="ru-RU" dirty="0" smtClean="0"/>
            <a:t>Вода</a:t>
          </a:r>
          <a:endParaRPr lang="ru-RU" dirty="0"/>
        </a:p>
      </dgm:t>
    </dgm:pt>
    <dgm:pt modelId="{B3BC7A37-E4D6-425C-AA1D-48C90ED50051}" type="sibTrans" cxnId="{7D47117B-BDDB-4B23-97CA-79C4E3B83BD6}">
      <dgm:prSet/>
      <dgm:spPr/>
      <dgm:t>
        <a:bodyPr/>
        <a:lstStyle/>
        <a:p>
          <a:endParaRPr lang="ru-RU"/>
        </a:p>
      </dgm:t>
    </dgm:pt>
    <dgm:pt modelId="{1684C5C9-E0DA-4D06-96E7-7F2BB562B2C7}" type="parTrans" cxnId="{7D47117B-BDDB-4B23-97CA-79C4E3B83BD6}">
      <dgm:prSet/>
      <dgm:spPr/>
      <dgm:t>
        <a:bodyPr/>
        <a:lstStyle/>
        <a:p>
          <a:endParaRPr lang="ru-RU"/>
        </a:p>
      </dgm:t>
    </dgm:pt>
    <dgm:pt modelId="{BA5F746B-2AF0-48B0-99F6-F7EC1538BD3B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algn="r"/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 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DDF7D1D3-D5E9-44D6-9CB6-00CA8BF62ECE}" type="sibTrans" cxnId="{78E1BA0A-889F-4773-964B-BE57BD5F5484}">
      <dgm:prSet/>
      <dgm:spPr/>
      <dgm:t>
        <a:bodyPr/>
        <a:lstStyle/>
        <a:p>
          <a:endParaRPr lang="ru-RU"/>
        </a:p>
      </dgm:t>
    </dgm:pt>
    <dgm:pt modelId="{BD24DC6D-FC02-4D7E-9246-A793CDCC7F42}" type="parTrans" cxnId="{78E1BA0A-889F-4773-964B-BE57BD5F5484}">
      <dgm:prSet/>
      <dgm:spPr/>
      <dgm:t>
        <a:bodyPr/>
        <a:lstStyle/>
        <a:p>
          <a:endParaRPr lang="ru-RU"/>
        </a:p>
      </dgm:t>
    </dgm:pt>
    <dgm:pt modelId="{EC2E6ABB-ED66-4E77-8FF7-66739F945D2C}" type="pres">
      <dgm:prSet presAssocID="{D1E4545C-8BA7-4131-B954-9A2C20A340A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3B328C-4BC9-40DE-85E6-84D6C2BA029F}" type="pres">
      <dgm:prSet presAssocID="{BA5F746B-2AF0-48B0-99F6-F7EC1538BD3B}" presName="node" presStyleLbl="node1" presStyleIdx="0" presStyleCnt="5" custScaleX="143504" custScaleY="165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15DE0A-7E68-41DA-9F86-7F6EB3FBC195}" type="pres">
      <dgm:prSet presAssocID="{BA5F746B-2AF0-48B0-99F6-F7EC1538BD3B}" presName="spNode" presStyleCnt="0"/>
      <dgm:spPr/>
    </dgm:pt>
    <dgm:pt modelId="{AA5E06C9-AC41-4123-9928-BF84D111633E}" type="pres">
      <dgm:prSet presAssocID="{DDF7D1D3-D5E9-44D6-9CB6-00CA8BF62ECE}" presName="sibTrans" presStyleLbl="sibTrans1D1" presStyleIdx="0" presStyleCnt="5"/>
      <dgm:spPr/>
      <dgm:t>
        <a:bodyPr/>
        <a:lstStyle/>
        <a:p>
          <a:endParaRPr lang="ru-RU"/>
        </a:p>
      </dgm:t>
    </dgm:pt>
    <dgm:pt modelId="{B8CF53C8-DD3A-4312-8F5B-440E64BA526D}" type="pres">
      <dgm:prSet presAssocID="{DD201C95-EB08-4FC9-863D-340A7EE1BE7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FEC429-1EDD-40F4-A171-1119DFB45BFA}" type="pres">
      <dgm:prSet presAssocID="{DD201C95-EB08-4FC9-863D-340A7EE1BE7C}" presName="spNode" presStyleCnt="0"/>
      <dgm:spPr/>
    </dgm:pt>
    <dgm:pt modelId="{F64A009C-532B-4EF5-8C25-969F657B1DE7}" type="pres">
      <dgm:prSet presAssocID="{8B33A98B-2F66-48AD-8714-D296231DB0FB}" presName="sibTrans" presStyleLbl="sibTrans1D1" presStyleIdx="1" presStyleCnt="5"/>
      <dgm:spPr/>
      <dgm:t>
        <a:bodyPr/>
        <a:lstStyle/>
        <a:p>
          <a:endParaRPr lang="ru-RU"/>
        </a:p>
      </dgm:t>
    </dgm:pt>
    <dgm:pt modelId="{F65B4A6C-DDE5-4E8A-B8C1-F49087B70EA8}" type="pres">
      <dgm:prSet presAssocID="{7ABF832B-8CB8-459A-A69F-3C46B182CA3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5B5E6A-4D09-4475-A13F-5543A8A12E2B}" type="pres">
      <dgm:prSet presAssocID="{7ABF832B-8CB8-459A-A69F-3C46B182CA3B}" presName="spNode" presStyleCnt="0"/>
      <dgm:spPr/>
    </dgm:pt>
    <dgm:pt modelId="{AB1DA6A4-4203-4DDE-B906-85C2540CE9DE}" type="pres">
      <dgm:prSet presAssocID="{A9947767-1B75-4EF0-8BBC-98933B558F9D}" presName="sibTrans" presStyleLbl="sibTrans1D1" presStyleIdx="2" presStyleCnt="5"/>
      <dgm:spPr/>
      <dgm:t>
        <a:bodyPr/>
        <a:lstStyle/>
        <a:p>
          <a:endParaRPr lang="ru-RU"/>
        </a:p>
      </dgm:t>
    </dgm:pt>
    <dgm:pt modelId="{4E05AF04-0BC1-4D31-BF0B-CF37FF24CFE2}" type="pres">
      <dgm:prSet presAssocID="{78E81058-2C6D-4971-87B1-3D3C74DD55F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208E7F-25F4-4BAA-9459-25F9BDA113FB}" type="pres">
      <dgm:prSet presAssocID="{78E81058-2C6D-4971-87B1-3D3C74DD55F2}" presName="spNode" presStyleCnt="0"/>
      <dgm:spPr/>
    </dgm:pt>
    <dgm:pt modelId="{9DCDAC7E-EC2F-4FE9-8422-245CC0CAD4ED}" type="pres">
      <dgm:prSet presAssocID="{B3BC7A37-E4D6-425C-AA1D-48C90ED50051}" presName="sibTrans" presStyleLbl="sibTrans1D1" presStyleIdx="3" presStyleCnt="5"/>
      <dgm:spPr/>
      <dgm:t>
        <a:bodyPr/>
        <a:lstStyle/>
        <a:p>
          <a:endParaRPr lang="ru-RU"/>
        </a:p>
      </dgm:t>
    </dgm:pt>
    <dgm:pt modelId="{8A77E646-665A-4AD5-A3D2-53AB67B8E11D}" type="pres">
      <dgm:prSet presAssocID="{1C7A7C39-8B2E-4CDD-A314-34B1E525070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412A9B-06E6-4A5C-B652-492E4C85EFB1}" type="pres">
      <dgm:prSet presAssocID="{1C7A7C39-8B2E-4CDD-A314-34B1E525070C}" presName="spNode" presStyleCnt="0"/>
      <dgm:spPr/>
    </dgm:pt>
    <dgm:pt modelId="{8A36B5BB-3C13-4F92-A37D-F4F6A3189845}" type="pres">
      <dgm:prSet presAssocID="{EE306771-C2CA-45FD-A2B0-585E48B600A5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9E558E11-C5D7-4929-828F-617D6AAE6876}" type="presOf" srcId="{B3BC7A37-E4D6-425C-AA1D-48C90ED50051}" destId="{9DCDAC7E-EC2F-4FE9-8422-245CC0CAD4ED}" srcOrd="0" destOrd="0" presId="urn:microsoft.com/office/officeart/2005/8/layout/cycle6"/>
    <dgm:cxn modelId="{056835E3-9B2D-42F6-A9BA-6A812C8DAB08}" type="presOf" srcId="{A9947767-1B75-4EF0-8BBC-98933B558F9D}" destId="{AB1DA6A4-4203-4DDE-B906-85C2540CE9DE}" srcOrd="0" destOrd="0" presId="urn:microsoft.com/office/officeart/2005/8/layout/cycle6"/>
    <dgm:cxn modelId="{31C9149D-F7B1-4705-87EE-3F5653CF8379}" type="presOf" srcId="{1C7A7C39-8B2E-4CDD-A314-34B1E525070C}" destId="{8A77E646-665A-4AD5-A3D2-53AB67B8E11D}" srcOrd="0" destOrd="0" presId="urn:microsoft.com/office/officeart/2005/8/layout/cycle6"/>
    <dgm:cxn modelId="{7D47117B-BDDB-4B23-97CA-79C4E3B83BD6}" srcId="{D1E4545C-8BA7-4131-B954-9A2C20A340A4}" destId="{78E81058-2C6D-4971-87B1-3D3C74DD55F2}" srcOrd="3" destOrd="0" parTransId="{1684C5C9-E0DA-4D06-96E7-7F2BB562B2C7}" sibTransId="{B3BC7A37-E4D6-425C-AA1D-48C90ED50051}"/>
    <dgm:cxn modelId="{3BA644E6-F1E8-45FE-888A-3EB41C7B36C7}" srcId="{D1E4545C-8BA7-4131-B954-9A2C20A340A4}" destId="{DD201C95-EB08-4FC9-863D-340A7EE1BE7C}" srcOrd="1" destOrd="0" parTransId="{85D836EB-0379-44D2-B53E-A7E89D625C17}" sibTransId="{8B33A98B-2F66-48AD-8714-D296231DB0FB}"/>
    <dgm:cxn modelId="{21CEFB95-629A-47B0-909D-E105BDE23907}" type="presOf" srcId="{8B33A98B-2F66-48AD-8714-D296231DB0FB}" destId="{F64A009C-532B-4EF5-8C25-969F657B1DE7}" srcOrd="0" destOrd="0" presId="urn:microsoft.com/office/officeart/2005/8/layout/cycle6"/>
    <dgm:cxn modelId="{3B18407C-EAE9-47B9-BACC-37C72CD85B9F}" type="presOf" srcId="{BA5F746B-2AF0-48B0-99F6-F7EC1538BD3B}" destId="{943B328C-4BC9-40DE-85E6-84D6C2BA029F}" srcOrd="0" destOrd="0" presId="urn:microsoft.com/office/officeart/2005/8/layout/cycle6"/>
    <dgm:cxn modelId="{78E1BA0A-889F-4773-964B-BE57BD5F5484}" srcId="{D1E4545C-8BA7-4131-B954-9A2C20A340A4}" destId="{BA5F746B-2AF0-48B0-99F6-F7EC1538BD3B}" srcOrd="0" destOrd="0" parTransId="{BD24DC6D-FC02-4D7E-9246-A793CDCC7F42}" sibTransId="{DDF7D1D3-D5E9-44D6-9CB6-00CA8BF62ECE}"/>
    <dgm:cxn modelId="{E939C3ED-1C40-4BCD-A353-CEDF42BC6B9C}" type="presOf" srcId="{D1E4545C-8BA7-4131-B954-9A2C20A340A4}" destId="{EC2E6ABB-ED66-4E77-8FF7-66739F945D2C}" srcOrd="0" destOrd="0" presId="urn:microsoft.com/office/officeart/2005/8/layout/cycle6"/>
    <dgm:cxn modelId="{6DF16282-CB89-4B41-AA29-FDB1CC36E2CE}" type="presOf" srcId="{78E81058-2C6D-4971-87B1-3D3C74DD55F2}" destId="{4E05AF04-0BC1-4D31-BF0B-CF37FF24CFE2}" srcOrd="0" destOrd="0" presId="urn:microsoft.com/office/officeart/2005/8/layout/cycle6"/>
    <dgm:cxn modelId="{6898CAF2-D597-490A-866F-8FE44B6BAFCE}" type="presOf" srcId="{EE306771-C2CA-45FD-A2B0-585E48B600A5}" destId="{8A36B5BB-3C13-4F92-A37D-F4F6A3189845}" srcOrd="0" destOrd="0" presId="urn:microsoft.com/office/officeart/2005/8/layout/cycle6"/>
    <dgm:cxn modelId="{06219D11-5C12-449D-AAC9-94A8E77ABB28}" srcId="{D1E4545C-8BA7-4131-B954-9A2C20A340A4}" destId="{1C7A7C39-8B2E-4CDD-A314-34B1E525070C}" srcOrd="4" destOrd="0" parTransId="{7EA9CAEC-B325-4713-80A4-1F848B5F314F}" sibTransId="{EE306771-C2CA-45FD-A2B0-585E48B600A5}"/>
    <dgm:cxn modelId="{909C4180-EBBA-4004-8C45-EDAA9A91A105}" srcId="{D1E4545C-8BA7-4131-B954-9A2C20A340A4}" destId="{7ABF832B-8CB8-459A-A69F-3C46B182CA3B}" srcOrd="2" destOrd="0" parTransId="{0312DBDA-AF9F-48AE-94C4-4F64A9479278}" sibTransId="{A9947767-1B75-4EF0-8BBC-98933B558F9D}"/>
    <dgm:cxn modelId="{3D166A10-7766-4188-AB92-F7C7EE86C9E2}" type="presOf" srcId="{DDF7D1D3-D5E9-44D6-9CB6-00CA8BF62ECE}" destId="{AA5E06C9-AC41-4123-9928-BF84D111633E}" srcOrd="0" destOrd="0" presId="urn:microsoft.com/office/officeart/2005/8/layout/cycle6"/>
    <dgm:cxn modelId="{5D85E6A5-C049-4562-97BC-F61452D14107}" type="presOf" srcId="{DD201C95-EB08-4FC9-863D-340A7EE1BE7C}" destId="{B8CF53C8-DD3A-4312-8F5B-440E64BA526D}" srcOrd="0" destOrd="0" presId="urn:microsoft.com/office/officeart/2005/8/layout/cycle6"/>
    <dgm:cxn modelId="{5485D737-8BA9-4D17-AEAE-EFE316AC16AE}" type="presOf" srcId="{7ABF832B-8CB8-459A-A69F-3C46B182CA3B}" destId="{F65B4A6C-DDE5-4E8A-B8C1-F49087B70EA8}" srcOrd="0" destOrd="0" presId="urn:microsoft.com/office/officeart/2005/8/layout/cycle6"/>
    <dgm:cxn modelId="{AA3B47E2-2AA8-42DF-853E-21AFD2F507FB}" type="presParOf" srcId="{EC2E6ABB-ED66-4E77-8FF7-66739F945D2C}" destId="{943B328C-4BC9-40DE-85E6-84D6C2BA029F}" srcOrd="0" destOrd="0" presId="urn:microsoft.com/office/officeart/2005/8/layout/cycle6"/>
    <dgm:cxn modelId="{4FC0FF90-A820-4059-95B7-FE70C0B799D1}" type="presParOf" srcId="{EC2E6ABB-ED66-4E77-8FF7-66739F945D2C}" destId="{BD15DE0A-7E68-41DA-9F86-7F6EB3FBC195}" srcOrd="1" destOrd="0" presId="urn:microsoft.com/office/officeart/2005/8/layout/cycle6"/>
    <dgm:cxn modelId="{C366D52B-926C-4474-9C44-A17B700932CA}" type="presParOf" srcId="{EC2E6ABB-ED66-4E77-8FF7-66739F945D2C}" destId="{AA5E06C9-AC41-4123-9928-BF84D111633E}" srcOrd="2" destOrd="0" presId="urn:microsoft.com/office/officeart/2005/8/layout/cycle6"/>
    <dgm:cxn modelId="{3F645789-6E86-45BE-8A80-20D79E5E1071}" type="presParOf" srcId="{EC2E6ABB-ED66-4E77-8FF7-66739F945D2C}" destId="{B8CF53C8-DD3A-4312-8F5B-440E64BA526D}" srcOrd="3" destOrd="0" presId="urn:microsoft.com/office/officeart/2005/8/layout/cycle6"/>
    <dgm:cxn modelId="{5C2D36BF-01C1-4650-BF44-A4D261A00A59}" type="presParOf" srcId="{EC2E6ABB-ED66-4E77-8FF7-66739F945D2C}" destId="{DFFEC429-1EDD-40F4-A171-1119DFB45BFA}" srcOrd="4" destOrd="0" presId="urn:microsoft.com/office/officeart/2005/8/layout/cycle6"/>
    <dgm:cxn modelId="{DBA043F2-573E-4A55-8E7D-73BDE9455F83}" type="presParOf" srcId="{EC2E6ABB-ED66-4E77-8FF7-66739F945D2C}" destId="{F64A009C-532B-4EF5-8C25-969F657B1DE7}" srcOrd="5" destOrd="0" presId="urn:microsoft.com/office/officeart/2005/8/layout/cycle6"/>
    <dgm:cxn modelId="{5EEF5451-1D78-48E7-A45B-F33BD8EF0979}" type="presParOf" srcId="{EC2E6ABB-ED66-4E77-8FF7-66739F945D2C}" destId="{F65B4A6C-DDE5-4E8A-B8C1-F49087B70EA8}" srcOrd="6" destOrd="0" presId="urn:microsoft.com/office/officeart/2005/8/layout/cycle6"/>
    <dgm:cxn modelId="{654BB96B-672C-4E05-A99E-E7633D625D89}" type="presParOf" srcId="{EC2E6ABB-ED66-4E77-8FF7-66739F945D2C}" destId="{095B5E6A-4D09-4475-A13F-5543A8A12E2B}" srcOrd="7" destOrd="0" presId="urn:microsoft.com/office/officeart/2005/8/layout/cycle6"/>
    <dgm:cxn modelId="{443B7000-990B-427D-B4F0-9D7B9F52F878}" type="presParOf" srcId="{EC2E6ABB-ED66-4E77-8FF7-66739F945D2C}" destId="{AB1DA6A4-4203-4DDE-B906-85C2540CE9DE}" srcOrd="8" destOrd="0" presId="urn:microsoft.com/office/officeart/2005/8/layout/cycle6"/>
    <dgm:cxn modelId="{CE28E64A-F8B9-4B7D-BDA6-148B9A81C476}" type="presParOf" srcId="{EC2E6ABB-ED66-4E77-8FF7-66739F945D2C}" destId="{4E05AF04-0BC1-4D31-BF0B-CF37FF24CFE2}" srcOrd="9" destOrd="0" presId="urn:microsoft.com/office/officeart/2005/8/layout/cycle6"/>
    <dgm:cxn modelId="{3A160673-CD2F-4348-8C04-3AB6BFAFFDA8}" type="presParOf" srcId="{EC2E6ABB-ED66-4E77-8FF7-66739F945D2C}" destId="{3E208E7F-25F4-4BAA-9459-25F9BDA113FB}" srcOrd="10" destOrd="0" presId="urn:microsoft.com/office/officeart/2005/8/layout/cycle6"/>
    <dgm:cxn modelId="{50DBFE50-D5A7-4F4D-8ECE-13BE9C583DA7}" type="presParOf" srcId="{EC2E6ABB-ED66-4E77-8FF7-66739F945D2C}" destId="{9DCDAC7E-EC2F-4FE9-8422-245CC0CAD4ED}" srcOrd="11" destOrd="0" presId="urn:microsoft.com/office/officeart/2005/8/layout/cycle6"/>
    <dgm:cxn modelId="{E6E61D56-42CC-4315-970E-7B4820865C16}" type="presParOf" srcId="{EC2E6ABB-ED66-4E77-8FF7-66739F945D2C}" destId="{8A77E646-665A-4AD5-A3D2-53AB67B8E11D}" srcOrd="12" destOrd="0" presId="urn:microsoft.com/office/officeart/2005/8/layout/cycle6"/>
    <dgm:cxn modelId="{521C5764-53A8-42DC-8999-228CB3F8FB04}" type="presParOf" srcId="{EC2E6ABB-ED66-4E77-8FF7-66739F945D2C}" destId="{A3412A9B-06E6-4A5C-B652-492E4C85EFB1}" srcOrd="13" destOrd="0" presId="urn:microsoft.com/office/officeart/2005/8/layout/cycle6"/>
    <dgm:cxn modelId="{25BB1A75-505A-4F55-B4D1-8E9257863217}" type="presParOf" srcId="{EC2E6ABB-ED66-4E77-8FF7-66739F945D2C}" destId="{8A36B5BB-3C13-4F92-A37D-F4F6A3189845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43B31A-0A5E-4B6A-A0F5-ACEFA8D6B6F1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60E938-86CE-4D3A-88D7-0BF2F67DE1D1}" type="pres">
      <dgm:prSet presAssocID="{5343B31A-0A5E-4B6A-A0F5-ACEFA8D6B6F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18F42F6-A167-4F7D-83C3-8BC579C8C463}" type="presOf" srcId="{5343B31A-0A5E-4B6A-A0F5-ACEFA8D6B6F1}" destId="{9660E938-86CE-4D3A-88D7-0BF2F67DE1D1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24797D-D0BC-4508-83DC-743213956CE9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1BC21B85-AEE0-4880-A337-F7CA34CA4044}">
      <dgm:prSet phldrT="[Текст]" custT="1"/>
      <dgm:spPr/>
      <dgm:t>
        <a:bodyPr/>
        <a:lstStyle/>
        <a:p>
          <a:r>
            <a:rPr lang="ru-RU" sz="2000" dirty="0" smtClean="0"/>
            <a:t>В твёрдом</a:t>
          </a:r>
          <a:endParaRPr lang="ru-RU" sz="2000" dirty="0"/>
        </a:p>
      </dgm:t>
    </dgm:pt>
    <dgm:pt modelId="{95022A0B-5AD3-4EFC-8BB1-69D0449260CF}" type="parTrans" cxnId="{D2928E61-2892-4A3F-BFBA-9CBEFE2FFE6C}">
      <dgm:prSet/>
      <dgm:spPr/>
      <dgm:t>
        <a:bodyPr/>
        <a:lstStyle/>
        <a:p>
          <a:endParaRPr lang="ru-RU"/>
        </a:p>
      </dgm:t>
    </dgm:pt>
    <dgm:pt modelId="{FBD7ACBD-A040-4BA8-A4E2-F6E4BE46140D}" type="sibTrans" cxnId="{D2928E61-2892-4A3F-BFBA-9CBEFE2FFE6C}">
      <dgm:prSet/>
      <dgm:spPr/>
      <dgm:t>
        <a:bodyPr/>
        <a:lstStyle/>
        <a:p>
          <a:endParaRPr lang="ru-RU"/>
        </a:p>
      </dgm:t>
    </dgm:pt>
    <dgm:pt modelId="{051061FD-1336-4D95-8E59-5DC081A7A6CE}">
      <dgm:prSet/>
      <dgm:spPr/>
      <dgm:t>
        <a:bodyPr/>
        <a:lstStyle/>
        <a:p>
          <a:r>
            <a:rPr lang="ru-RU" dirty="0" smtClean="0"/>
            <a:t>В жидком</a:t>
          </a:r>
          <a:endParaRPr lang="ru-RU" dirty="0"/>
        </a:p>
      </dgm:t>
    </dgm:pt>
    <dgm:pt modelId="{11F3B55B-2376-413D-B905-B1544EF162FA}" type="parTrans" cxnId="{60D364F9-E225-400D-95A8-76FF11B3E659}">
      <dgm:prSet/>
      <dgm:spPr/>
      <dgm:t>
        <a:bodyPr/>
        <a:lstStyle/>
        <a:p>
          <a:endParaRPr lang="ru-RU"/>
        </a:p>
      </dgm:t>
    </dgm:pt>
    <dgm:pt modelId="{2AF778DF-8F43-4E98-9DB9-35BCA7B863F8}" type="sibTrans" cxnId="{60D364F9-E225-400D-95A8-76FF11B3E659}">
      <dgm:prSet/>
      <dgm:spPr/>
      <dgm:t>
        <a:bodyPr/>
        <a:lstStyle/>
        <a:p>
          <a:endParaRPr lang="ru-RU"/>
        </a:p>
      </dgm:t>
    </dgm:pt>
    <dgm:pt modelId="{AE49682C-F4E4-49AA-9351-BC9834CB1247}">
      <dgm:prSet custT="1"/>
      <dgm:spPr/>
      <dgm:t>
        <a:bodyPr/>
        <a:lstStyle/>
        <a:p>
          <a:r>
            <a:rPr lang="ru-RU" sz="2000" dirty="0" smtClean="0"/>
            <a:t>В парообразном</a:t>
          </a:r>
          <a:endParaRPr lang="ru-RU" sz="2000" dirty="0"/>
        </a:p>
      </dgm:t>
    </dgm:pt>
    <dgm:pt modelId="{4CA51993-A560-4545-9C82-254FD40E8A3D}" type="parTrans" cxnId="{11CB16BB-7DD2-497E-B67A-EC84BC37D722}">
      <dgm:prSet/>
      <dgm:spPr/>
      <dgm:t>
        <a:bodyPr/>
        <a:lstStyle/>
        <a:p>
          <a:endParaRPr lang="ru-RU"/>
        </a:p>
      </dgm:t>
    </dgm:pt>
    <dgm:pt modelId="{76C98AB0-88BE-44EA-A706-C1CE7C5D1666}" type="sibTrans" cxnId="{11CB16BB-7DD2-497E-B67A-EC84BC37D722}">
      <dgm:prSet/>
      <dgm:spPr/>
      <dgm:t>
        <a:bodyPr/>
        <a:lstStyle/>
        <a:p>
          <a:endParaRPr lang="ru-RU"/>
        </a:p>
      </dgm:t>
    </dgm:pt>
    <dgm:pt modelId="{F479BCA2-629F-4C3B-B13F-0D5566EAB0AA}" type="pres">
      <dgm:prSet presAssocID="{A824797D-D0BC-4508-83DC-743213956CE9}" presName="Name0" presStyleCnt="0">
        <dgm:presLayoutVars>
          <dgm:dir/>
          <dgm:resizeHandles val="exact"/>
        </dgm:presLayoutVars>
      </dgm:prSet>
      <dgm:spPr/>
    </dgm:pt>
    <dgm:pt modelId="{6A9EB3B4-5DC7-4348-9820-FC1B087A0C0A}" type="pres">
      <dgm:prSet presAssocID="{A824797D-D0BC-4508-83DC-743213956CE9}" presName="bkgdShp" presStyleLbl="alignAccFollowNode1" presStyleIdx="0" presStyleCnt="1" custScaleY="21986" custLinFactNeighborY="9276"/>
      <dgm:spPr/>
    </dgm:pt>
    <dgm:pt modelId="{B54992C2-1C95-4600-B86D-24BD99F39EBD}" type="pres">
      <dgm:prSet presAssocID="{A824797D-D0BC-4508-83DC-743213956CE9}" presName="linComp" presStyleCnt="0"/>
      <dgm:spPr/>
    </dgm:pt>
    <dgm:pt modelId="{4340555E-F531-459F-9562-363F6225AD77}" type="pres">
      <dgm:prSet presAssocID="{1BC21B85-AEE0-4880-A337-F7CA34CA4044}" presName="compNode" presStyleCnt="0"/>
      <dgm:spPr/>
    </dgm:pt>
    <dgm:pt modelId="{9561BA8B-7B2B-43C4-959A-1E27A5AB4E7B}" type="pres">
      <dgm:prSet presAssocID="{1BC21B85-AEE0-4880-A337-F7CA34CA4044}" presName="node" presStyleLbl="node1" presStyleIdx="0" presStyleCnt="3" custScaleX="87274" custScaleY="25186" custLinFactNeighborX="-10213" custLinFactNeighborY="-112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CA4279-54FE-4029-8B95-906272A4FD9F}" type="pres">
      <dgm:prSet presAssocID="{1BC21B85-AEE0-4880-A337-F7CA34CA4044}" presName="invisiNode" presStyleLbl="node1" presStyleIdx="0" presStyleCnt="3"/>
      <dgm:spPr/>
    </dgm:pt>
    <dgm:pt modelId="{5E371A56-C185-4106-AF53-BCBA4654128A}" type="pres">
      <dgm:prSet presAssocID="{1BC21B85-AEE0-4880-A337-F7CA34CA4044}" presName="imagNode" presStyleLbl="fgImgPlace1" presStyleIdx="0" presStyleCnt="3" custScaleY="130340"/>
      <dgm:spPr/>
    </dgm:pt>
    <dgm:pt modelId="{E3482D07-564E-4C6A-ACBC-4A760073F921}" type="pres">
      <dgm:prSet presAssocID="{FBD7ACBD-A040-4BA8-A4E2-F6E4BE46140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65FC276-372A-424E-B350-1DB153C8DA90}" type="pres">
      <dgm:prSet presAssocID="{051061FD-1336-4D95-8E59-5DC081A7A6CE}" presName="compNode" presStyleCnt="0"/>
      <dgm:spPr/>
    </dgm:pt>
    <dgm:pt modelId="{0F93EC86-A187-45FE-9689-F489443BC209}" type="pres">
      <dgm:prSet presAssocID="{051061FD-1336-4D95-8E59-5DC081A7A6CE}" presName="node" presStyleLbl="node1" presStyleIdx="1" presStyleCnt="3" custScaleX="90138" custScaleY="29187" custLinFactNeighborX="2118" custLinFactNeighborY="62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B19C29-D879-4E0A-8F8E-A207F0790E8C}" type="pres">
      <dgm:prSet presAssocID="{051061FD-1336-4D95-8E59-5DC081A7A6CE}" presName="invisiNode" presStyleLbl="node1" presStyleIdx="1" presStyleCnt="3"/>
      <dgm:spPr/>
    </dgm:pt>
    <dgm:pt modelId="{F0510C2A-F66B-4AB4-937B-6215A465237B}" type="pres">
      <dgm:prSet presAssocID="{051061FD-1336-4D95-8E59-5DC081A7A6CE}" presName="imagNode" presStyleLbl="fgImgPlace1" presStyleIdx="1" presStyleCnt="3"/>
      <dgm:spPr/>
    </dgm:pt>
    <dgm:pt modelId="{9055855F-3392-4C5A-A915-264071D45607}" type="pres">
      <dgm:prSet presAssocID="{2AF778DF-8F43-4E98-9DB9-35BCA7B863F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0C723FB-7FF9-4F90-A319-B7D66696968A}" type="pres">
      <dgm:prSet presAssocID="{AE49682C-F4E4-49AA-9351-BC9834CB1247}" presName="compNode" presStyleCnt="0"/>
      <dgm:spPr/>
    </dgm:pt>
    <dgm:pt modelId="{7E1E2CC4-9633-499A-A402-3F4C93043565}" type="pres">
      <dgm:prSet presAssocID="{AE49682C-F4E4-49AA-9351-BC9834CB1247}" presName="node" presStyleLbl="node1" presStyleIdx="2" presStyleCnt="3" custScaleX="90853" custScaleY="26988" custLinFactNeighborX="10193" custLinFactNeighborY="-127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D78123-F3C3-41D5-B5F7-7EAF7C1E5ABC}" type="pres">
      <dgm:prSet presAssocID="{AE49682C-F4E4-49AA-9351-BC9834CB1247}" presName="invisiNode" presStyleLbl="node1" presStyleIdx="2" presStyleCnt="3"/>
      <dgm:spPr/>
    </dgm:pt>
    <dgm:pt modelId="{5DF1006A-12B9-40C7-A35C-20EDEAB56D74}" type="pres">
      <dgm:prSet presAssocID="{AE49682C-F4E4-49AA-9351-BC9834CB1247}" presName="imagNode" presStyleLbl="fgImgPlace1" presStyleIdx="2" presStyleCnt="3"/>
      <dgm:spPr/>
    </dgm:pt>
  </dgm:ptLst>
  <dgm:cxnLst>
    <dgm:cxn modelId="{68DD8C86-13CD-4C56-99FC-9BFF108DFB8A}" type="presOf" srcId="{051061FD-1336-4D95-8E59-5DC081A7A6CE}" destId="{0F93EC86-A187-45FE-9689-F489443BC209}" srcOrd="0" destOrd="0" presId="urn:microsoft.com/office/officeart/2005/8/layout/pList2"/>
    <dgm:cxn modelId="{D2928E61-2892-4A3F-BFBA-9CBEFE2FFE6C}" srcId="{A824797D-D0BC-4508-83DC-743213956CE9}" destId="{1BC21B85-AEE0-4880-A337-F7CA34CA4044}" srcOrd="0" destOrd="0" parTransId="{95022A0B-5AD3-4EFC-8BB1-69D0449260CF}" sibTransId="{FBD7ACBD-A040-4BA8-A4E2-F6E4BE46140D}"/>
    <dgm:cxn modelId="{DA56E53D-12DA-418C-9F8C-684B325E1047}" type="presOf" srcId="{A824797D-D0BC-4508-83DC-743213956CE9}" destId="{F479BCA2-629F-4C3B-B13F-0D5566EAB0AA}" srcOrd="0" destOrd="0" presId="urn:microsoft.com/office/officeart/2005/8/layout/pList2"/>
    <dgm:cxn modelId="{AD3F7142-4976-4508-BD88-267A68BD5584}" type="presOf" srcId="{2AF778DF-8F43-4E98-9DB9-35BCA7B863F8}" destId="{9055855F-3392-4C5A-A915-264071D45607}" srcOrd="0" destOrd="0" presId="urn:microsoft.com/office/officeart/2005/8/layout/pList2"/>
    <dgm:cxn modelId="{9C2DC218-F87C-4B8E-B214-8067DCD9228A}" type="presOf" srcId="{FBD7ACBD-A040-4BA8-A4E2-F6E4BE46140D}" destId="{E3482D07-564E-4C6A-ACBC-4A760073F921}" srcOrd="0" destOrd="0" presId="urn:microsoft.com/office/officeart/2005/8/layout/pList2"/>
    <dgm:cxn modelId="{60D364F9-E225-400D-95A8-76FF11B3E659}" srcId="{A824797D-D0BC-4508-83DC-743213956CE9}" destId="{051061FD-1336-4D95-8E59-5DC081A7A6CE}" srcOrd="1" destOrd="0" parTransId="{11F3B55B-2376-413D-B905-B1544EF162FA}" sibTransId="{2AF778DF-8F43-4E98-9DB9-35BCA7B863F8}"/>
    <dgm:cxn modelId="{11CB16BB-7DD2-497E-B67A-EC84BC37D722}" srcId="{A824797D-D0BC-4508-83DC-743213956CE9}" destId="{AE49682C-F4E4-49AA-9351-BC9834CB1247}" srcOrd="2" destOrd="0" parTransId="{4CA51993-A560-4545-9C82-254FD40E8A3D}" sibTransId="{76C98AB0-88BE-44EA-A706-C1CE7C5D1666}"/>
    <dgm:cxn modelId="{6121F5BF-6DC7-4443-9AA5-06F82D7EF423}" type="presOf" srcId="{AE49682C-F4E4-49AA-9351-BC9834CB1247}" destId="{7E1E2CC4-9633-499A-A402-3F4C93043565}" srcOrd="0" destOrd="0" presId="urn:microsoft.com/office/officeart/2005/8/layout/pList2"/>
    <dgm:cxn modelId="{CA822835-C4F8-4D7C-802A-2B6DC743A142}" type="presOf" srcId="{1BC21B85-AEE0-4880-A337-F7CA34CA4044}" destId="{9561BA8B-7B2B-43C4-959A-1E27A5AB4E7B}" srcOrd="0" destOrd="0" presId="urn:microsoft.com/office/officeart/2005/8/layout/pList2"/>
    <dgm:cxn modelId="{C34C2DD2-CC09-4F98-9064-6A386C1B9F1D}" type="presParOf" srcId="{F479BCA2-629F-4C3B-B13F-0D5566EAB0AA}" destId="{6A9EB3B4-5DC7-4348-9820-FC1B087A0C0A}" srcOrd="0" destOrd="0" presId="urn:microsoft.com/office/officeart/2005/8/layout/pList2"/>
    <dgm:cxn modelId="{15678880-9975-414B-AB66-0082C786D1E5}" type="presParOf" srcId="{F479BCA2-629F-4C3B-B13F-0D5566EAB0AA}" destId="{B54992C2-1C95-4600-B86D-24BD99F39EBD}" srcOrd="1" destOrd="0" presId="urn:microsoft.com/office/officeart/2005/8/layout/pList2"/>
    <dgm:cxn modelId="{CB9CC794-B49A-40B9-9FBB-E2135D0C5E88}" type="presParOf" srcId="{B54992C2-1C95-4600-B86D-24BD99F39EBD}" destId="{4340555E-F531-459F-9562-363F6225AD77}" srcOrd="0" destOrd="0" presId="urn:microsoft.com/office/officeart/2005/8/layout/pList2"/>
    <dgm:cxn modelId="{F061D57A-7BA8-486D-B2C7-B2E55C18E940}" type="presParOf" srcId="{4340555E-F531-459F-9562-363F6225AD77}" destId="{9561BA8B-7B2B-43C4-959A-1E27A5AB4E7B}" srcOrd="0" destOrd="0" presId="urn:microsoft.com/office/officeart/2005/8/layout/pList2"/>
    <dgm:cxn modelId="{FB034C7F-44C1-4A89-A989-5ACB277D2958}" type="presParOf" srcId="{4340555E-F531-459F-9562-363F6225AD77}" destId="{36CA4279-54FE-4029-8B95-906272A4FD9F}" srcOrd="1" destOrd="0" presId="urn:microsoft.com/office/officeart/2005/8/layout/pList2"/>
    <dgm:cxn modelId="{FD6EE6F4-10AC-4B21-A88F-86F3025C1424}" type="presParOf" srcId="{4340555E-F531-459F-9562-363F6225AD77}" destId="{5E371A56-C185-4106-AF53-BCBA4654128A}" srcOrd="2" destOrd="0" presId="urn:microsoft.com/office/officeart/2005/8/layout/pList2"/>
    <dgm:cxn modelId="{B4F177AD-43EE-4F04-8DBB-D9CE319F06A7}" type="presParOf" srcId="{B54992C2-1C95-4600-B86D-24BD99F39EBD}" destId="{E3482D07-564E-4C6A-ACBC-4A760073F921}" srcOrd="1" destOrd="0" presId="urn:microsoft.com/office/officeart/2005/8/layout/pList2"/>
    <dgm:cxn modelId="{A61B52F5-F669-4C9D-BCA3-439D6E97BE87}" type="presParOf" srcId="{B54992C2-1C95-4600-B86D-24BD99F39EBD}" destId="{A65FC276-372A-424E-B350-1DB153C8DA90}" srcOrd="2" destOrd="0" presId="urn:microsoft.com/office/officeart/2005/8/layout/pList2"/>
    <dgm:cxn modelId="{EF725277-D3D2-46AB-8BC6-BF7DC464794D}" type="presParOf" srcId="{A65FC276-372A-424E-B350-1DB153C8DA90}" destId="{0F93EC86-A187-45FE-9689-F489443BC209}" srcOrd="0" destOrd="0" presId="urn:microsoft.com/office/officeart/2005/8/layout/pList2"/>
    <dgm:cxn modelId="{D3B4EEE9-D38B-48FD-B0E3-FAF86211A6B0}" type="presParOf" srcId="{A65FC276-372A-424E-B350-1DB153C8DA90}" destId="{44B19C29-D879-4E0A-8F8E-A207F0790E8C}" srcOrd="1" destOrd="0" presId="urn:microsoft.com/office/officeart/2005/8/layout/pList2"/>
    <dgm:cxn modelId="{15285CAA-8E38-466D-AE40-F7118C3CBD36}" type="presParOf" srcId="{A65FC276-372A-424E-B350-1DB153C8DA90}" destId="{F0510C2A-F66B-4AB4-937B-6215A465237B}" srcOrd="2" destOrd="0" presId="urn:microsoft.com/office/officeart/2005/8/layout/pList2"/>
    <dgm:cxn modelId="{8672EAF4-BFF6-4A8E-95C2-E6A1253F20A4}" type="presParOf" srcId="{B54992C2-1C95-4600-B86D-24BD99F39EBD}" destId="{9055855F-3392-4C5A-A915-264071D45607}" srcOrd="3" destOrd="0" presId="urn:microsoft.com/office/officeart/2005/8/layout/pList2"/>
    <dgm:cxn modelId="{284C63F3-851F-4346-AC3B-E7E2B3ABCB52}" type="presParOf" srcId="{B54992C2-1C95-4600-B86D-24BD99F39EBD}" destId="{70C723FB-7FF9-4F90-A319-B7D66696968A}" srcOrd="4" destOrd="0" presId="urn:microsoft.com/office/officeart/2005/8/layout/pList2"/>
    <dgm:cxn modelId="{68C89F5C-3B68-487B-BB1F-70A69FA817E0}" type="presParOf" srcId="{70C723FB-7FF9-4F90-A319-B7D66696968A}" destId="{7E1E2CC4-9633-499A-A402-3F4C93043565}" srcOrd="0" destOrd="0" presId="urn:microsoft.com/office/officeart/2005/8/layout/pList2"/>
    <dgm:cxn modelId="{E2E1ED78-885C-4EAD-80A2-B97402242858}" type="presParOf" srcId="{70C723FB-7FF9-4F90-A319-B7D66696968A}" destId="{05D78123-F3C3-41D5-B5F7-7EAF7C1E5ABC}" srcOrd="1" destOrd="0" presId="urn:microsoft.com/office/officeart/2005/8/layout/pList2"/>
    <dgm:cxn modelId="{BCEA5448-CA4F-4C46-8693-21DC6A11E0F9}" type="presParOf" srcId="{70C723FB-7FF9-4F90-A319-B7D66696968A}" destId="{5DF1006A-12B9-40C7-A35C-20EDEAB56D7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3B328C-4BC9-40DE-85E6-84D6C2BA029F}">
      <dsp:nvSpPr>
        <dsp:cNvPr id="0" name=""/>
        <dsp:cNvSpPr/>
      </dsp:nvSpPr>
      <dsp:spPr>
        <a:xfrm>
          <a:off x="3047996" y="-157893"/>
          <a:ext cx="2133607" cy="1600934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>
              <a:solidFill>
                <a:schemeClr val="accent2">
                  <a:lumMod val="75000"/>
                </a:schemeClr>
              </a:solidFill>
            </a:rPr>
            <a:t> </a:t>
          </a:r>
          <a:endParaRPr lang="ru-RU" sz="4000" kern="1200" dirty="0">
            <a:solidFill>
              <a:schemeClr val="accent2">
                <a:lumMod val="75000"/>
              </a:schemeClr>
            </a:solidFill>
          </a:endParaRPr>
        </a:p>
      </dsp:txBody>
      <dsp:txXfrm>
        <a:off x="3047996" y="-157893"/>
        <a:ext cx="2133607" cy="1600934"/>
      </dsp:txXfrm>
    </dsp:sp>
    <dsp:sp modelId="{AA5E06C9-AC41-4123-9928-BF84D111633E}">
      <dsp:nvSpPr>
        <dsp:cNvPr id="0" name=""/>
        <dsp:cNvSpPr/>
      </dsp:nvSpPr>
      <dsp:spPr>
        <a:xfrm>
          <a:off x="2183365" y="64257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004504" y="325520"/>
              </a:moveTo>
              <a:arcTo wR="1931434" hR="1931434" stAng="18225049" swAng="1321534"/>
            </a:path>
          </a:pathLst>
        </a:custGeom>
        <a:noFill/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CF53C8-DD3A-4312-8F5B-440E64BA526D}">
      <dsp:nvSpPr>
        <dsp:cNvPr id="0" name=""/>
        <dsp:cNvSpPr/>
      </dsp:nvSpPr>
      <dsp:spPr>
        <a:xfrm>
          <a:off x="5208306" y="1493953"/>
          <a:ext cx="1486792" cy="966415"/>
        </a:xfrm>
        <a:prstGeom prst="roundRect">
          <a:avLst/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 dirty="0"/>
        </a:p>
      </dsp:txBody>
      <dsp:txXfrm>
        <a:off x="5208306" y="1493953"/>
        <a:ext cx="1486792" cy="966415"/>
      </dsp:txXfrm>
    </dsp:sp>
    <dsp:sp modelId="{F64A009C-532B-4EF5-8C25-969F657B1DE7}">
      <dsp:nvSpPr>
        <dsp:cNvPr id="0" name=""/>
        <dsp:cNvSpPr/>
      </dsp:nvSpPr>
      <dsp:spPr>
        <a:xfrm>
          <a:off x="2183365" y="64257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860210" y="1830145"/>
              </a:moveTo>
              <a:arcTo wR="1931434" hR="1931434" stAng="21419634" swAng="2196873"/>
            </a:path>
          </a:pathLst>
        </a:custGeom>
        <a:noFill/>
        <a:ln w="9525" cap="rnd" cmpd="sng" algn="ctr">
          <a:solidFill>
            <a:schemeClr val="accent3">
              <a:hueOff val="2812566"/>
              <a:satOff val="-4220"/>
              <a:lumOff val="-68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B4A6C-DDE5-4E8A-B8C1-F49087B70EA8}">
      <dsp:nvSpPr>
        <dsp:cNvPr id="0" name=""/>
        <dsp:cNvSpPr/>
      </dsp:nvSpPr>
      <dsp:spPr>
        <a:xfrm>
          <a:off x="4506671" y="3653362"/>
          <a:ext cx="1486792" cy="966415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 dirty="0"/>
        </a:p>
      </dsp:txBody>
      <dsp:txXfrm>
        <a:off x="4506671" y="3653362"/>
        <a:ext cx="1486792" cy="966415"/>
      </dsp:txXfrm>
    </dsp:sp>
    <dsp:sp modelId="{AB1DA6A4-4203-4DDE-B906-85C2540CE9DE}">
      <dsp:nvSpPr>
        <dsp:cNvPr id="0" name=""/>
        <dsp:cNvSpPr/>
      </dsp:nvSpPr>
      <dsp:spPr>
        <a:xfrm>
          <a:off x="2183365" y="64257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2315628" y="3824271"/>
              </a:moveTo>
              <a:arcTo wR="1931434" hR="1931434" stAng="4711583" swAng="1376834"/>
            </a:path>
          </a:pathLst>
        </a:custGeom>
        <a:noFill/>
        <a:ln w="9525" cap="rnd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05AF04-0BC1-4D31-BF0B-CF37FF24CFE2}">
      <dsp:nvSpPr>
        <dsp:cNvPr id="0" name=""/>
        <dsp:cNvSpPr/>
      </dsp:nvSpPr>
      <dsp:spPr>
        <a:xfrm>
          <a:off x="2236135" y="3653362"/>
          <a:ext cx="1486792" cy="966415"/>
        </a:xfrm>
        <a:prstGeom prst="roundRect">
          <a:avLst/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Вода</a:t>
          </a:r>
          <a:endParaRPr lang="ru-RU" sz="4000" kern="1200" dirty="0"/>
        </a:p>
      </dsp:txBody>
      <dsp:txXfrm>
        <a:off x="2236135" y="3653362"/>
        <a:ext cx="1486792" cy="966415"/>
      </dsp:txXfrm>
    </dsp:sp>
    <dsp:sp modelId="{9DCDAC7E-EC2F-4FE9-8422-245CC0CAD4ED}">
      <dsp:nvSpPr>
        <dsp:cNvPr id="0" name=""/>
        <dsp:cNvSpPr/>
      </dsp:nvSpPr>
      <dsp:spPr>
        <a:xfrm>
          <a:off x="2183365" y="64257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22859" y="3000510"/>
              </a:moveTo>
              <a:arcTo wR="1931434" hR="1931434" stAng="8783493" swAng="2196873"/>
            </a:path>
          </a:pathLst>
        </a:custGeom>
        <a:noFill/>
        <a:ln w="9525" cap="rnd" cmpd="sng" algn="ctr">
          <a:solidFill>
            <a:schemeClr val="accent3">
              <a:hueOff val="8437698"/>
              <a:satOff val="-12660"/>
              <a:lumOff val="-20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77E646-665A-4AD5-A3D2-53AB67B8E11D}">
      <dsp:nvSpPr>
        <dsp:cNvPr id="0" name=""/>
        <dsp:cNvSpPr/>
      </dsp:nvSpPr>
      <dsp:spPr>
        <a:xfrm>
          <a:off x="1534500" y="1493953"/>
          <a:ext cx="1486792" cy="966415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kern="1200" dirty="0"/>
        </a:p>
      </dsp:txBody>
      <dsp:txXfrm>
        <a:off x="1534500" y="1493953"/>
        <a:ext cx="1486792" cy="966415"/>
      </dsp:txXfrm>
    </dsp:sp>
    <dsp:sp modelId="{8A36B5BB-3C13-4F92-A37D-F4F6A3189845}">
      <dsp:nvSpPr>
        <dsp:cNvPr id="0" name=""/>
        <dsp:cNvSpPr/>
      </dsp:nvSpPr>
      <dsp:spPr>
        <a:xfrm>
          <a:off x="2183365" y="642573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334430" y="845148"/>
              </a:moveTo>
              <a:arcTo wR="1931434" hR="1931434" stAng="12853417" swAng="1321534"/>
            </a:path>
          </a:pathLst>
        </a:custGeom>
        <a:noFill/>
        <a:ln w="9525" cap="rnd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9EB3B4-5DC7-4348-9820-FC1B087A0C0A}">
      <dsp:nvSpPr>
        <dsp:cNvPr id="0" name=""/>
        <dsp:cNvSpPr/>
      </dsp:nvSpPr>
      <dsp:spPr>
        <a:xfrm>
          <a:off x="0" y="1037524"/>
          <a:ext cx="8153400" cy="47244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371A56-C185-4106-AF53-BCBA4654128A}">
      <dsp:nvSpPr>
        <dsp:cNvPr id="0" name=""/>
        <dsp:cNvSpPr/>
      </dsp:nvSpPr>
      <dsp:spPr>
        <a:xfrm>
          <a:off x="244601" y="538681"/>
          <a:ext cx="2395061" cy="2053918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61BA8B-7B2B-43C4-959A-1E27A5AB4E7B}">
      <dsp:nvSpPr>
        <dsp:cNvPr id="0" name=""/>
        <dsp:cNvSpPr/>
      </dsp:nvSpPr>
      <dsp:spPr>
        <a:xfrm rot="10800000">
          <a:off x="152392" y="3327405"/>
          <a:ext cx="2090265" cy="661475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 твёрдом</a:t>
          </a:r>
          <a:endParaRPr lang="ru-RU" sz="2000" kern="1200" dirty="0"/>
        </a:p>
      </dsp:txBody>
      <dsp:txXfrm rot="10800000">
        <a:off x="152392" y="3327405"/>
        <a:ext cx="2090265" cy="661475"/>
      </dsp:txXfrm>
    </dsp:sp>
    <dsp:sp modelId="{F0510C2A-F66B-4AB4-937B-6215A465237B}">
      <dsp:nvSpPr>
        <dsp:cNvPr id="0" name=""/>
        <dsp:cNvSpPr/>
      </dsp:nvSpPr>
      <dsp:spPr>
        <a:xfrm>
          <a:off x="2879169" y="751463"/>
          <a:ext cx="2395061" cy="157581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93EC86-A187-45FE-9689-F489443BC209}">
      <dsp:nvSpPr>
        <dsp:cNvPr id="0" name=""/>
        <dsp:cNvSpPr/>
      </dsp:nvSpPr>
      <dsp:spPr>
        <a:xfrm rot="10800000">
          <a:off x="3047997" y="3708392"/>
          <a:ext cx="2158860" cy="766555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В жидком</a:t>
          </a:r>
          <a:endParaRPr lang="ru-RU" sz="2600" kern="1200" dirty="0"/>
        </a:p>
      </dsp:txBody>
      <dsp:txXfrm rot="10800000">
        <a:off x="3047997" y="3708392"/>
        <a:ext cx="2158860" cy="766555"/>
      </dsp:txXfrm>
    </dsp:sp>
    <dsp:sp modelId="{5DF1006A-12B9-40C7-A35C-20EDEAB56D74}">
      <dsp:nvSpPr>
        <dsp:cNvPr id="0" name=""/>
        <dsp:cNvSpPr/>
      </dsp:nvSpPr>
      <dsp:spPr>
        <a:xfrm>
          <a:off x="5513736" y="765901"/>
          <a:ext cx="2395061" cy="157581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1E2CC4-9633-499A-A402-3F4C93043565}">
      <dsp:nvSpPr>
        <dsp:cNvPr id="0" name=""/>
        <dsp:cNvSpPr/>
      </dsp:nvSpPr>
      <dsp:spPr>
        <a:xfrm rot="10800000">
          <a:off x="5867403" y="3251202"/>
          <a:ext cx="2175984" cy="70880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 парообразном</a:t>
          </a:r>
          <a:endParaRPr lang="ru-RU" sz="2000" kern="1200" dirty="0"/>
        </a:p>
      </dsp:txBody>
      <dsp:txXfrm rot="10800000">
        <a:off x="5867403" y="3251202"/>
        <a:ext cx="2175984" cy="708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32.jpe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3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3997" y="1549248"/>
            <a:ext cx="7772400" cy="2108352"/>
          </a:xfrm>
        </p:spPr>
        <p:txBody>
          <a:bodyPr>
            <a:no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Удивительные свойства воды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Презентацию подготовила </a:t>
            </a:r>
          </a:p>
          <a:p>
            <a:r>
              <a:rPr lang="ru-RU" b="1" dirty="0" smtClean="0"/>
              <a:t>Ткаченко Наталья Викторовна, воспитатель</a:t>
            </a:r>
          </a:p>
          <a:p>
            <a:r>
              <a:rPr lang="ru-RU" dirty="0" smtClean="0"/>
              <a:t>государственного бюджетного общеобразовательного учреждения Самарской области «Школы-интерната № 3 для обучающихся с ограниченными возможностями здоровья  городского округа Тольятти»</a:t>
            </a:r>
          </a:p>
          <a:p>
            <a:r>
              <a:rPr lang="ru-RU" dirty="0" smtClean="0"/>
              <a:t>ул. Кирова, д. 64, г.о. Тольятти, Самарская обл., 445004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Вода перерабатывает пищу в энергию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Миша\Desktop\берсерк\человек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057400"/>
            <a:ext cx="2905125" cy="3419475"/>
          </a:xfrm>
          <a:prstGeom prst="rect">
            <a:avLst/>
          </a:prstGeom>
          <a:noFill/>
        </p:spPr>
      </p:pic>
      <p:pic>
        <p:nvPicPr>
          <p:cNvPr id="4099" name="Picture 3" descr="C:\Users\Миша\Desktop\берсерк\нервы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4400" y="2438400"/>
            <a:ext cx="3947159" cy="2192867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>
            <a:off x="3429000" y="3048000"/>
            <a:ext cx="1143000" cy="1066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Вода помогает клеткам усваивать питательные вещества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Миша\Desktop\берсерк\укороченная верси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0600" y="1676400"/>
            <a:ext cx="7043738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Вода выводит шлаки и отходы из нашего тела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Миша\Desktop\берсерк\шлак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38400" y="1600200"/>
            <a:ext cx="4344930" cy="4460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Вода существует в природе 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трёх состояниях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685800" y="1397000"/>
          <a:ext cx="81534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31" name="Picture 7" descr="C:\Users\Миша\Desktop\берсерк\льдиночки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85800" y="1518625"/>
            <a:ext cx="3352800" cy="3069497"/>
          </a:xfrm>
          <a:prstGeom prst="rect">
            <a:avLst/>
          </a:prstGeom>
          <a:noFill/>
        </p:spPr>
      </p:pic>
      <p:pic>
        <p:nvPicPr>
          <p:cNvPr id="1033" name="Picture 9" descr="C:\Users\Миша\Desktop\берсерк\пар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5257800" y="1524000"/>
            <a:ext cx="3579020" cy="3048000"/>
          </a:xfrm>
          <a:prstGeom prst="rect">
            <a:avLst/>
          </a:prstGeom>
          <a:noFill/>
        </p:spPr>
      </p:pic>
      <p:pic>
        <p:nvPicPr>
          <p:cNvPr id="1034" name="Picture 10" descr="C:\Users\Миша\Desktop\берсерк\водичка.jpe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3200400" y="2133600"/>
            <a:ext cx="3171825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Круговорот воды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иша\Desktop\берсерк\солнце воздух и вод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371600"/>
            <a:ext cx="82296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/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Испарение – преобразование воды из жидкого состояния в газообразное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иша\Desktop\берсерк\чайник с паром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95400" y="1600200"/>
            <a:ext cx="6743701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Процесс испарения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Миша\Desktop\берсерк\пар из вод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1600199"/>
            <a:ext cx="3657600" cy="2590801"/>
          </a:xfrm>
          <a:prstGeom prst="rect">
            <a:avLst/>
          </a:prstGeom>
          <a:noFill/>
        </p:spPr>
      </p:pic>
      <p:pic>
        <p:nvPicPr>
          <p:cNvPr id="3075" name="Picture 3" descr="C:\Users\Миша\Desktop\берсерк\парит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1600200"/>
            <a:ext cx="4423833" cy="3603625"/>
          </a:xfrm>
          <a:prstGeom prst="rect">
            <a:avLst/>
          </a:prstGeom>
          <a:noFill/>
        </p:spPr>
      </p:pic>
      <p:pic>
        <p:nvPicPr>
          <p:cNvPr id="3077" name="Picture 5" descr="C:\Users\Миша\Desktop\берсерк\вода и пар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400" y="4343400"/>
            <a:ext cx="3200400" cy="1778000"/>
          </a:xfrm>
          <a:prstGeom prst="rect">
            <a:avLst/>
          </a:prstGeom>
          <a:noFill/>
        </p:spPr>
      </p:pic>
      <p:pic>
        <p:nvPicPr>
          <p:cNvPr id="3080" name="Picture 8" descr="C:\Users\Миша\Desktop\берсерк\схема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33800" y="4191000"/>
            <a:ext cx="4945063" cy="1812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Этап – конденсации пара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Миша\Desktop\берсерк\туман в низине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1600200"/>
            <a:ext cx="4267200" cy="2441575"/>
          </a:xfrm>
          <a:prstGeom prst="rect">
            <a:avLst/>
          </a:prstGeom>
          <a:noFill/>
        </p:spPr>
      </p:pic>
      <p:pic>
        <p:nvPicPr>
          <p:cNvPr id="4099" name="Picture 3" descr="C:\Users\Миша\Desktop\берсерк\роса на траве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3400" y="4114800"/>
            <a:ext cx="4267200" cy="1943100"/>
          </a:xfrm>
          <a:prstGeom prst="rect">
            <a:avLst/>
          </a:prstGeom>
          <a:noFill/>
        </p:spPr>
      </p:pic>
      <p:pic>
        <p:nvPicPr>
          <p:cNvPr id="4100" name="Picture 4" descr="C:\Users\Миша\Desktop\берсерк\сохрани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76800" y="2286000"/>
            <a:ext cx="3795183" cy="3379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Пар соприкасаясь с холодным воздухом преобразуется</a:t>
            </a:r>
            <a:endParaRPr lang="ru-RU" sz="2800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7948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7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 множество  </a:t>
            </a:r>
          </a:p>
          <a:p>
            <a:pPr algn="ctr"/>
            <a:r>
              <a:rPr lang="ru-RU" sz="67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водяных капелек</a:t>
            </a:r>
            <a:endParaRPr lang="ru-RU" sz="67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57200" y="2590800"/>
            <a:ext cx="4040188" cy="35353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90328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 множество льдинок</a:t>
            </a:r>
            <a:endParaRPr lang="ru-RU" sz="3200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5025" y="2590799"/>
            <a:ext cx="4041775" cy="3535363"/>
          </a:xfrm>
        </p:spPr>
        <p:txBody>
          <a:bodyPr/>
          <a:lstStyle/>
          <a:p>
            <a:endParaRPr lang="ru-RU"/>
          </a:p>
        </p:txBody>
      </p:sp>
      <p:pic>
        <p:nvPicPr>
          <p:cNvPr id="5122" name="Picture 2" descr="C:\Users\Миша\Desktop\берсерк\льдинк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8200" y="2514600"/>
            <a:ext cx="4038600" cy="3630364"/>
          </a:xfrm>
          <a:prstGeom prst="rect">
            <a:avLst/>
          </a:prstGeom>
          <a:noFill/>
        </p:spPr>
      </p:pic>
      <p:pic>
        <p:nvPicPr>
          <p:cNvPr id="5123" name="Picture 3" descr="C:\Users\Миша\Desktop\берсерк\водяные капельки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2514600"/>
            <a:ext cx="40386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Водяные капельки и льдинки возвращаются на поверхность земли или водоёмов в виде осадков</a:t>
            </a:r>
            <a:endParaRPr lang="ru-RU" sz="20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Дождя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Снега</a:t>
            </a:r>
            <a:endParaRPr lang="ru-RU" dirty="0"/>
          </a:p>
        </p:txBody>
      </p:sp>
      <p:pic>
        <p:nvPicPr>
          <p:cNvPr id="6150" name="Picture 6" descr="C:\Users\Миша\Desktop\берсерк\дожд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2362200"/>
            <a:ext cx="3680896" cy="3699735"/>
          </a:xfrm>
          <a:prstGeom prst="rect">
            <a:avLst/>
          </a:prstGeom>
          <a:noFill/>
        </p:spPr>
      </p:pic>
      <p:pic>
        <p:nvPicPr>
          <p:cNvPr id="6151" name="Picture 7" descr="C:\Users\Миша\Desktop\берсерк\снег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5800" y="2438400"/>
            <a:ext cx="4487333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воды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Миша\Desktop\без носа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638800" y="3048000"/>
            <a:ext cx="2334275" cy="1415384"/>
          </a:xfrm>
          <a:prstGeom prst="rect">
            <a:avLst/>
          </a:prstGeom>
          <a:noFill/>
        </p:spPr>
      </p:pic>
      <p:pic>
        <p:nvPicPr>
          <p:cNvPr id="1027" name="Picture 3" descr="C:\Users\Миша\Desktop\вода прозрачна.jfif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447800" y="2895600"/>
            <a:ext cx="2286000" cy="1689847"/>
          </a:xfrm>
          <a:prstGeom prst="rect">
            <a:avLst/>
          </a:prstGeom>
          <a:noFill/>
        </p:spPr>
      </p:pic>
      <p:pic>
        <p:nvPicPr>
          <p:cNvPr id="1028" name="Picture 4" descr="C:\Users\Миша\Desktop\берсерк\хорошо растворяет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953000" y="4953000"/>
            <a:ext cx="1743075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Вода просачивается в почву, пополняет грунтовые воды</a:t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и снова стекает в водоёмы</a:t>
            </a:r>
            <a:endParaRPr lang="ru-RU" sz="2000" dirty="0"/>
          </a:p>
        </p:txBody>
      </p:sp>
      <p:pic>
        <p:nvPicPr>
          <p:cNvPr id="7170" name="Picture 2" descr="C:\Users\Миша\Desktop\берсерк\почвенный круговорот вод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1524000"/>
            <a:ext cx="7637878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круговорота воды в природе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Мировой или большой круговорот воды в природе</a:t>
            </a:r>
            <a:endParaRPr lang="ru-RU" dirty="0"/>
          </a:p>
        </p:txBody>
      </p:sp>
      <p:pic>
        <p:nvPicPr>
          <p:cNvPr id="1027" name="Picture 3" descr="C:\Users\Миша\Desktop\берсерк\карт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9200" y="2438400"/>
            <a:ext cx="6755848" cy="3982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Океанический, или малый круговорот воды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Миша\Desktop\берсерк\океа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1600200"/>
            <a:ext cx="8153400" cy="44832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Внутриконтинентальный круговорот воды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Миша\Desktop\берсерк\черная туч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600200"/>
            <a:ext cx="8229600" cy="4601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Круговорот воды в природе – 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часть глобального биологического круговорота веществ и энергии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Миша\Desktop\берсерк\глобальнвя штука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400" y="1600200"/>
            <a:ext cx="7162800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8200" y="2362200"/>
            <a:ext cx="7848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</a:t>
            </a:r>
            <a:endParaRPr lang="ru-RU" sz="7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Подведение итогов исследовательской деятельности детей с использованием метода экспериментирования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Вода – универсальный растворитель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Миша\Desktop\берсерк\сахар сол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2438400"/>
            <a:ext cx="4526281" cy="3352800"/>
          </a:xfrm>
          <a:prstGeom prst="rect">
            <a:avLst/>
          </a:prstGeom>
          <a:noFill/>
        </p:spPr>
      </p:pic>
      <p:pic>
        <p:nvPicPr>
          <p:cNvPr id="1027" name="Picture 3" descr="C:\Users\Миша\Desktop\берсерк\голубая-вода-93446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38800" y="29718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Миша\Desktop\берсерк\растворённая гуашь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38400" y="3733800"/>
            <a:ext cx="4038600" cy="2271713"/>
          </a:xfrm>
          <a:prstGeom prst="rect">
            <a:avLst/>
          </a:prstGeom>
          <a:noFill/>
        </p:spPr>
      </p:pic>
      <p:pic>
        <p:nvPicPr>
          <p:cNvPr id="2052" name="Picture 4" descr="C:\Users\Миша\Desktop\берсерк\синя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2800" y="533400"/>
            <a:ext cx="251460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иша\Desktop\берсерк\песок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52600" y="228600"/>
            <a:ext cx="5486400" cy="2844800"/>
          </a:xfrm>
          <a:prstGeom prst="rect">
            <a:avLst/>
          </a:prstGeom>
          <a:noFill/>
        </p:spPr>
      </p:pic>
      <p:pic>
        <p:nvPicPr>
          <p:cNvPr id="3075" name="Picture 3" descr="C:\Users\Миша\Desktop\берсерк\грязный стакан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95400" y="3505200"/>
            <a:ext cx="2270125" cy="2743200"/>
          </a:xfrm>
          <a:prstGeom prst="rect">
            <a:avLst/>
          </a:prstGeom>
          <a:noFill/>
        </p:spPr>
      </p:pic>
      <p:pic>
        <p:nvPicPr>
          <p:cNvPr id="3076" name="Picture 4" descr="C:\Users\Миша\Desktop\берсерк\песок не растворился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91000" y="3505200"/>
            <a:ext cx="3880633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Почему вода, которую мы пьём, имеет вкус и запах!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иша\Desktop\берсерк\горькая вод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10200" y="2743200"/>
            <a:ext cx="3144838" cy="2094176"/>
          </a:xfrm>
          <a:prstGeom prst="rect">
            <a:avLst/>
          </a:prstGeom>
          <a:noFill/>
        </p:spPr>
      </p:pic>
      <p:pic>
        <p:nvPicPr>
          <p:cNvPr id="1027" name="Picture 3" descr="C:\Users\Миша\Desktop\берсерк\вкусная вод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7400" y="4191000"/>
            <a:ext cx="1325042" cy="1828800"/>
          </a:xfrm>
          <a:prstGeom prst="rect">
            <a:avLst/>
          </a:prstGeom>
          <a:noFill/>
        </p:spPr>
      </p:pic>
      <p:pic>
        <p:nvPicPr>
          <p:cNvPr id="1028" name="Picture 4" descr="C:\Users\Миша\Desktop\берсерк\11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" y="1600200"/>
            <a:ext cx="4724400" cy="2455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Вода – растворитель, растворившиеся вещества придают вкус воде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Миша\Desktop\берсерк\вода из кран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1676400"/>
            <a:ext cx="3048000" cy="2033587"/>
          </a:xfrm>
          <a:prstGeom prst="rect">
            <a:avLst/>
          </a:prstGeom>
          <a:noFill/>
        </p:spPr>
      </p:pic>
      <p:pic>
        <p:nvPicPr>
          <p:cNvPr id="2051" name="Picture 3" descr="C:\Users\Миша\Desktop\берсерк\колодец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3886200"/>
            <a:ext cx="3081014" cy="2047162"/>
          </a:xfrm>
          <a:prstGeom prst="rect">
            <a:avLst/>
          </a:prstGeom>
          <a:noFill/>
        </p:spPr>
      </p:pic>
      <p:pic>
        <p:nvPicPr>
          <p:cNvPr id="2053" name="Picture 5" descr="C:\Users\Миша\Desktop\берсерк\фильтрация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86200" y="1981200"/>
            <a:ext cx="4813085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Лечебные минеральные 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Миша\Desktop\берсерк\источник здоровь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1828800"/>
            <a:ext cx="3013075" cy="2027548"/>
          </a:xfrm>
          <a:prstGeom prst="rect">
            <a:avLst/>
          </a:prstGeom>
          <a:noFill/>
        </p:spPr>
      </p:pic>
      <p:pic>
        <p:nvPicPr>
          <p:cNvPr id="3077" name="Picture 5" descr="C:\Users\Миша\Desktop\берсерк\колонк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43400" y="2286000"/>
            <a:ext cx="4229100" cy="2819400"/>
          </a:xfrm>
          <a:prstGeom prst="rect">
            <a:avLst/>
          </a:prstGeom>
          <a:noFill/>
        </p:spPr>
      </p:pic>
      <p:pic>
        <p:nvPicPr>
          <p:cNvPr id="3079" name="Picture 7" descr="C:\Users\Миша\Desktop\берсерк\камни и вод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5800" y="4038599"/>
            <a:ext cx="2895600" cy="19228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Вода очень главный источник питания для человека, животных и растений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Миша\Desktop\берсерк\кувшин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" y="4419600"/>
            <a:ext cx="2362200" cy="1564591"/>
          </a:xfrm>
          <a:prstGeom prst="rect">
            <a:avLst/>
          </a:prstGeom>
          <a:noFill/>
        </p:spPr>
      </p:pic>
      <p:pic>
        <p:nvPicPr>
          <p:cNvPr id="7172" name="Picture 4" descr="C:\Users\Миша\Desktop\берсерк\уход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1676400"/>
            <a:ext cx="2663825" cy="2663825"/>
          </a:xfrm>
          <a:prstGeom prst="rect">
            <a:avLst/>
          </a:prstGeom>
          <a:noFill/>
        </p:spPr>
      </p:pic>
      <p:pic>
        <p:nvPicPr>
          <p:cNvPr id="7173" name="Picture 5" descr="C:\Users\Миша\Desktop\берсерк\водопой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7400" y="1600200"/>
            <a:ext cx="2753784" cy="2065338"/>
          </a:xfrm>
          <a:prstGeom prst="rect">
            <a:avLst/>
          </a:prstGeom>
          <a:noFill/>
        </p:spPr>
      </p:pic>
      <p:pic>
        <p:nvPicPr>
          <p:cNvPr id="7175" name="Picture 7" descr="C:\Users\Миша\Desktop\берсерк\12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0400" y="3733800"/>
            <a:ext cx="1638523" cy="2272513"/>
          </a:xfrm>
          <a:prstGeom prst="rect">
            <a:avLst/>
          </a:prstGeom>
          <a:noFill/>
        </p:spPr>
      </p:pic>
      <p:pic>
        <p:nvPicPr>
          <p:cNvPr id="7178" name="Picture 10" descr="C:\Users\Миша\Desktop\берсерк\13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81600" y="4114800"/>
            <a:ext cx="3510845" cy="1974850"/>
          </a:xfrm>
          <a:prstGeom prst="rect">
            <a:avLst/>
          </a:prstGeom>
          <a:noFill/>
        </p:spPr>
      </p:pic>
      <p:pic>
        <p:nvPicPr>
          <p:cNvPr id="7179" name="Picture 11" descr="C:\Users\Миша\Desktop\берсерк\14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00400" y="2133600"/>
            <a:ext cx="2316480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220</Words>
  <Application>Microsoft Office PowerPoint</Application>
  <PresentationFormat>Экран (4:3)</PresentationFormat>
  <Paragraphs>40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Office Theme</vt:lpstr>
      <vt:lpstr>Удивительные свойства воды </vt:lpstr>
      <vt:lpstr>Свойства воды</vt:lpstr>
      <vt:lpstr>Подведение итогов исследовательской деятельности детей с использованием метода экспериментирования </vt:lpstr>
      <vt:lpstr>Слайд 4</vt:lpstr>
      <vt:lpstr>Слайд 5</vt:lpstr>
      <vt:lpstr>Почему вода, которую мы пьём, имеет вкус и запах!</vt:lpstr>
      <vt:lpstr>Вода – растворитель, растворившиеся вещества придают вкус воде</vt:lpstr>
      <vt:lpstr>Лечебные минеральные воды</vt:lpstr>
      <vt:lpstr>Вода очень главный источник питания для человека, животных и растений</vt:lpstr>
      <vt:lpstr>Вода перерабатывает пищу в энергию</vt:lpstr>
      <vt:lpstr>Вода помогает клеткам усваивать питательные вещества</vt:lpstr>
      <vt:lpstr>Вода выводит шлаки и отходы из нашего тела</vt:lpstr>
      <vt:lpstr>Вода существует в природе  в трёх состояниях</vt:lpstr>
      <vt:lpstr>Круговорот воды в природе</vt:lpstr>
      <vt:lpstr>Испарение – преобразование воды из жидкого состояния в газообразное</vt:lpstr>
      <vt:lpstr>Процесс испарения в природе</vt:lpstr>
      <vt:lpstr>Этап – конденсации пара</vt:lpstr>
      <vt:lpstr>Пар соприкасаясь с холодным воздухом преобразуется</vt:lpstr>
      <vt:lpstr>Водяные капельки и льдинки возвращаются на поверхность земли или водоёмов в виде осадков</vt:lpstr>
      <vt:lpstr>Вода просачивается в почву, пополняет грунтовые воды  и снова стекает в водоёмы</vt:lpstr>
      <vt:lpstr>Виды круговорота воды в природе</vt:lpstr>
      <vt:lpstr>Океанический, или малый круговорот воды в природе</vt:lpstr>
      <vt:lpstr>Внутриконтинентальный круговорот воды в природе</vt:lpstr>
      <vt:lpstr>Круговорот воды в природе –  это часть глобального биологического круговорота веществ и энергии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— универсальный растворитель</dc:title>
  <dc:creator>Миша</dc:creator>
  <cp:lastModifiedBy>tkach</cp:lastModifiedBy>
  <cp:revision>85</cp:revision>
  <dcterms:created xsi:type="dcterms:W3CDTF">2022-02-13T15:31:33Z</dcterms:created>
  <dcterms:modified xsi:type="dcterms:W3CDTF">2022-04-17T10:48:22Z</dcterms:modified>
</cp:coreProperties>
</file>