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3" d="100"/>
          <a:sy n="73" d="100"/>
        </p:scale>
        <p:origin x="77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55105-6A92-4A44-BA3F-6C93F231543B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F60AC-C9D9-49CF-ACE6-2F5A4FADC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109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F60AC-C9D9-49CF-ACE6-2F5A4FADCD1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34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721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612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863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9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7483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9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19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3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74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693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94899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1CC1A52-AD37-4BF7-A108-7833C51BEDCA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5A408BF-E48A-4118-8C86-9E783901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08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ЗВУК </a:t>
            </a:r>
            <a:r>
              <a:rPr lang="en-US" b="1" dirty="0" smtClean="0"/>
              <a:t>[</a:t>
            </a:r>
            <a:r>
              <a:rPr lang="ru-RU" b="1" dirty="0" smtClean="0"/>
              <a:t>У</a:t>
            </a:r>
            <a:r>
              <a:rPr lang="en-US" b="1" dirty="0" smtClean="0"/>
              <a:t>]</a:t>
            </a:r>
            <a:r>
              <a:rPr lang="ru-RU" b="1" dirty="0" smtClean="0"/>
              <a:t>. БУКВА 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682063"/>
            <a:ext cx="9068194" cy="68124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 2Д класса</a:t>
            </a: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П.В. Семенова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62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олит горло у ребенка 2 года, чем лечить покраснения, лекарства - Детская  поликлиника №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629" y="96716"/>
            <a:ext cx="6286500" cy="47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31023" y="5090747"/>
            <a:ext cx="6864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а-а-а-а-а</a:t>
            </a:r>
            <a:r>
              <a:rPr lang="ru-RU" sz="7200" b="1" dirty="0" smtClean="0">
                <a:solidFill>
                  <a:srgbClr val="FF0000"/>
                </a:solidFill>
              </a:rPr>
              <a:t>!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9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392" y="369278"/>
            <a:ext cx="3903786" cy="4686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901461" y="5055578"/>
            <a:ext cx="52050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У-у-у-у-у-у!</a:t>
            </a: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3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езентация на тему &quot;Буква У&quot; по русскому языку для 1 класс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9" t="12614" r="11489" b="7841"/>
          <a:stretch/>
        </p:blipFill>
        <p:spPr bwMode="auto">
          <a:xfrm>
            <a:off x="2302607" y="858348"/>
            <a:ext cx="7254631" cy="5436944"/>
          </a:xfrm>
          <a:prstGeom prst="rect">
            <a:avLst/>
          </a:prstGeom>
          <a:ln w="38100" cap="sq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658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87161" y="5125916"/>
            <a:ext cx="56270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 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ᐈ Утка для детей фотография, рисунки утка | скачать на Depositphotos®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791" y="965145"/>
            <a:ext cx="5715000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9540" y="5416159"/>
            <a:ext cx="4133306" cy="85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10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ои Белый какаду с желтым хохолком на рабочий стол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9" r="6205"/>
          <a:stretch/>
        </p:blipFill>
        <p:spPr bwMode="auto">
          <a:xfrm>
            <a:off x="3323492" y="453903"/>
            <a:ext cx="5136759" cy="48742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52981" y="5328138"/>
            <a:ext cx="53369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Какад</a:t>
            </a: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5333"/>
          <a:stretch/>
        </p:blipFill>
        <p:spPr>
          <a:xfrm>
            <a:off x="4846320" y="5582059"/>
            <a:ext cx="3164906" cy="8793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50679" t="-1964" r="24974" b="-2"/>
          <a:stretch/>
        </p:blipFill>
        <p:spPr>
          <a:xfrm>
            <a:off x="2782388" y="5582059"/>
            <a:ext cx="1031966" cy="8965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50679" t="-1964" r="24974" b="-2"/>
          <a:stretch/>
        </p:blipFill>
        <p:spPr>
          <a:xfrm>
            <a:off x="3814354" y="5582059"/>
            <a:ext cx="1031966" cy="89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62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ин на доске Kids - Alphabet. Алфавит. Чт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953" y="411509"/>
            <a:ext cx="6046177" cy="603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6185" y="694591"/>
            <a:ext cx="46599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совсем проста –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Тянет рожки из хвоста!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Буква У - презентация онлайн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0" t="16373" r="45744" b="11152"/>
          <a:stretch/>
        </p:blipFill>
        <p:spPr bwMode="auto">
          <a:xfrm>
            <a:off x="1573824" y="2980593"/>
            <a:ext cx="3059722" cy="353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флексия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1" t="10973" r="4878" b="8067"/>
          <a:stretch/>
        </p:blipFill>
        <p:spPr bwMode="auto">
          <a:xfrm>
            <a:off x="1573823" y="903266"/>
            <a:ext cx="8416062" cy="54887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688123" y="903266"/>
            <a:ext cx="2576146" cy="18047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5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233</TotalTime>
  <Words>34</Words>
  <Application>Microsoft Office PowerPoint</Application>
  <PresentationFormat>Широкоэкранный</PresentationFormat>
  <Paragraphs>10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Century Gothic</vt:lpstr>
      <vt:lpstr>Garamond</vt:lpstr>
      <vt:lpstr>Times New Roman</vt:lpstr>
      <vt:lpstr>Савон</vt:lpstr>
      <vt:lpstr>ЗВУК [У]. БУКВА 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[У]. БУКВА У</dc:title>
  <dc:creator>Евгений</dc:creator>
  <cp:lastModifiedBy>Евгений</cp:lastModifiedBy>
  <cp:revision>8</cp:revision>
  <dcterms:created xsi:type="dcterms:W3CDTF">2020-11-08T19:16:35Z</dcterms:created>
  <dcterms:modified xsi:type="dcterms:W3CDTF">2020-12-09T20:15:50Z</dcterms:modified>
</cp:coreProperties>
</file>