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8DF77-18AF-4557-8CE8-22B0EC627EB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FC432-955E-4586-B5F5-B36D57F43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864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8DF77-18AF-4557-8CE8-22B0EC627EB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FC432-955E-4586-B5F5-B36D57F43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227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8DF77-18AF-4557-8CE8-22B0EC627EB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FC432-955E-4586-B5F5-B36D57F43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365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8DF77-18AF-4557-8CE8-22B0EC627EB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FC432-955E-4586-B5F5-B36D57F43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697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8DF77-18AF-4557-8CE8-22B0EC627EB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FC432-955E-4586-B5F5-B36D57F43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0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8DF77-18AF-4557-8CE8-22B0EC627EB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FC432-955E-4586-B5F5-B36D57F43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266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8DF77-18AF-4557-8CE8-22B0EC627EB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FC432-955E-4586-B5F5-B36D57F43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756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8DF77-18AF-4557-8CE8-22B0EC627EB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FC432-955E-4586-B5F5-B36D57F43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32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8DF77-18AF-4557-8CE8-22B0EC627EB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FC432-955E-4586-B5F5-B36D57F43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741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8DF77-18AF-4557-8CE8-22B0EC627EB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FC432-955E-4586-B5F5-B36D57F43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444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8DF77-18AF-4557-8CE8-22B0EC627EB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FC432-955E-4586-B5F5-B36D57F43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127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8DF77-18AF-4557-8CE8-22B0EC627EB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FC432-955E-4586-B5F5-B36D57F430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955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1628800"/>
            <a:ext cx="72008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ncoLightTT" pitchFamily="66" charset="-52"/>
              </a:rPr>
              <a:t>ВИКТОРИНА КО ДНЮ ПОБЕДЫ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ncoLightTT" pitchFamily="66" charset="-5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3283209"/>
            <a:ext cx="489654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ncoLightTT" pitchFamily="66" charset="-52"/>
              </a:rPr>
              <a:t>ДЛЯ СТАРШИХ ДОШКОЛЬНИКОВ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ncoLightTT" pitchFamily="66" charset="-5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5085184"/>
            <a:ext cx="337599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ncoLightTT" pitchFamily="66" charset="-52"/>
              </a:rPr>
              <a:t>Подготовил: Филиппова О.А</a:t>
            </a:r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ncoLightTT" pitchFamily="66" charset="-52"/>
              </a:rPr>
              <a:t>.</a:t>
            </a:r>
            <a:endParaRPr lang="ru-RU" sz="32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ncoLightTT" pitchFamily="66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463493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9255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8726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0106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991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3478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0061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1760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00377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3514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119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41178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69413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410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5296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4845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2951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994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2458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9270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7964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</Words>
  <Application>Microsoft Office PowerPoint</Application>
  <PresentationFormat>Экран (4:3)</PresentationFormat>
  <Paragraphs>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2022-04-17T08:10:36Z</dcterms:created>
  <dcterms:modified xsi:type="dcterms:W3CDTF">2022-04-17T08:35:32Z</dcterms:modified>
</cp:coreProperties>
</file>