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  <p:sldId id="257" r:id="rId3"/>
    <p:sldId id="272" r:id="rId4"/>
    <p:sldId id="280" r:id="rId5"/>
    <p:sldId id="271" r:id="rId6"/>
    <p:sldId id="287" r:id="rId7"/>
    <p:sldId id="286" r:id="rId8"/>
    <p:sldId id="274" r:id="rId9"/>
    <p:sldId id="260" r:id="rId10"/>
    <p:sldId id="282" r:id="rId11"/>
    <p:sldId id="296" r:id="rId12"/>
    <p:sldId id="261" r:id="rId13"/>
    <p:sldId id="295" r:id="rId14"/>
    <p:sldId id="262" r:id="rId15"/>
    <p:sldId id="290" r:id="rId16"/>
    <p:sldId id="289" r:id="rId17"/>
    <p:sldId id="288" r:id="rId18"/>
    <p:sldId id="264" r:id="rId19"/>
    <p:sldId id="292" r:id="rId20"/>
    <p:sldId id="293" r:id="rId21"/>
    <p:sldId id="263" r:id="rId22"/>
    <p:sldId id="291" r:id="rId23"/>
    <p:sldId id="265" r:id="rId24"/>
    <p:sldId id="284" r:id="rId25"/>
    <p:sldId id="294" r:id="rId26"/>
    <p:sldId id="266" r:id="rId27"/>
    <p:sldId id="267" r:id="rId28"/>
    <p:sldId id="270" r:id="rId29"/>
    <p:sldId id="285" r:id="rId30"/>
    <p:sldId id="278" r:id="rId31"/>
    <p:sldId id="268" r:id="rId32"/>
    <p:sldId id="26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21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4FBFC57-652F-48E2-9F22-FADCC586DBE2}" type="datetimeFigureOut">
              <a:rPr lang="ru-RU" smtClean="0"/>
              <a:pPr/>
              <a:t>19.12.2021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9105B37-AA8B-48F1-A905-AD2CE9A8F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 ?><Relationships xmlns="http://schemas.openxmlformats.org/package/2006/relationships"><Relationship Id="rId2" Target="../media/image2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572528" cy="2714644"/>
          </a:xfrm>
        </p:spPr>
        <p:txBody>
          <a:bodyPr>
            <a:normAutofit fontScale="90000"/>
          </a:bodyPr>
          <a:lstStyle/>
          <a:p>
            <a:r>
              <a:rPr lang="ru-RU" dirty="0"/>
              <a:t>Формирование духовно- нравственного отношения и чувства сопричастности к культурному наследию своего народа у детей дошкольного возраста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3500438"/>
            <a:ext cx="6115064" cy="2197097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i="1" dirty="0"/>
              <a:t>Храни огонь родного очага</a:t>
            </a:r>
          </a:p>
          <a:p>
            <a:pPr algn="ctr"/>
            <a:r>
              <a:rPr lang="ru-RU" i="1" dirty="0"/>
              <a:t>И не позарься на костры чужие -</a:t>
            </a:r>
          </a:p>
          <a:p>
            <a:pPr algn="ctr"/>
            <a:r>
              <a:rPr lang="ru-RU" i="1" dirty="0"/>
              <a:t>Таким законом предки наши жили</a:t>
            </a:r>
          </a:p>
          <a:p>
            <a:pPr algn="ctr"/>
            <a:r>
              <a:rPr lang="ru-RU" i="1" u="sng" dirty="0"/>
              <a:t>И завещали нам через века</a:t>
            </a:r>
            <a:r>
              <a:rPr lang="ru-RU" i="1" dirty="0"/>
              <a:t>:</a:t>
            </a:r>
          </a:p>
          <a:p>
            <a:pPr algn="ctr"/>
            <a:r>
              <a:rPr lang="ru-RU" i="1" dirty="0"/>
              <a:t>Храни огонь родного очага,</a:t>
            </a:r>
          </a:p>
          <a:p>
            <a:pPr algn="ctr"/>
            <a:r>
              <a:rPr lang="ru-RU" i="1" dirty="0"/>
              <a:t>Храни огонь родного очага.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643702" y="5572140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Митасова Л.Н.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3848" y="500042"/>
            <a:ext cx="817011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1472" y="1142984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2143116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i="1" dirty="0"/>
              <a:t>Прочно вошла в детский быт сказка. По своей сущности сказка, особенно народная, вполне отвечает природе маленького ребенка, близка его мышлению, представлению. Все герои сказок, как правило, животные в русских народных костюмах, по этому дети с младшего дошкольного возраста могут уже называть элементы костюмов: сарафан, лапти, сапоги, фартук, а дидактические игры, помогают им закрепить эти знания. Вообще русские народные сказки имеют  большой воспитательный материал  для развития   нравственных качеств у детей, т.к всегда в них противостоят друг другу хорошее и плохое: добро и зло, щедрость и жадность, правда и ложь, послушание и упрямство, трудолюбие и лень. В сказках, русском фольклоре виден, быт народа, его домашняя жизнь, его нравственные понятия и лукавый русский ум. В русских сказках  присутствует образ русской земли. Поэтически дана  характеристика русской природы: чистое поле, береза, калина, т.е. показана тесная связь человека, привязанность к родному краю.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1472" y="1000108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3438" y="1857364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i="1" dirty="0"/>
              <a:t>Большую роль в эстетическом и нравственно-патриотическом воспитании детей играет ознакомление с историей русского национального костюма. Русский национальный костюм — сложившийся на протяжении веков традиционный комплекс одежды, обуви и аксессуаров, который использовался русскими людьми в повседневном и праздничном обиходе. Он имел свои особенности в зависимости от конкретного региона, пола (мужской и женский), назначения (праздничный, свадебный и повседневный) и возраста (детский, девичий, замужней женщины, старухи), В мужской костюм входит рубаха, порты, кафтан, колпак, шуба. Женская одежда – это сорочка, сарафан, душегрея, телогрея, кокошник, ленточка. . Рубашки, как мужские, так и женские, украшали вышивкой .Мастерицы вышивали знаки: ромбы, кресты, цветы, круги Узор в виде орнамента, т.е ритмично повторяющегося рисунка, «клали» на ворот, рукава и подол. Считалось, что вышивка – «оберег» предохраняла, оберегала от злых сил.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2910" y="642918"/>
            <a:ext cx="3888594" cy="518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4876" y="1142984"/>
            <a:ext cx="3781437" cy="5041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3851" y="571480"/>
            <a:ext cx="3911231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9190" y="785794"/>
            <a:ext cx="3696917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1472" y="1500174"/>
            <a:ext cx="5001064" cy="35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57884" y="642917"/>
            <a:ext cx="2779119" cy="5695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i="1" dirty="0"/>
              <a:t>Изделия народных мастеров дают богатый материал и для экологического воспитания детей, так как  декоративное искусство по своим мотивам близко к природе. Художники веками наблюдали мир животных, красоту птиц, разнообразие растений, видели и чувствовали гармонию в природе. Затем ее красота, соразмерность, разумность, упорядоченность нашли отражение в узорах декоративных росписей. В них можно найти изображения птиц, растительные узоры и орнаменты. Изделия народных промыслов помогают понять и осознать, что  человек - часть природы, а именно это является основой экологического воспитания в дошкольном возрасте.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1472" y="642918"/>
            <a:ext cx="3674280" cy="4899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6314" y="714356"/>
            <a:ext cx="3727858" cy="497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fontScale="92500"/>
          </a:bodyPr>
          <a:lstStyle/>
          <a:p>
            <a:pPr algn="ctr"/>
            <a:r>
              <a:rPr lang="ru-RU" i="1" dirty="0"/>
              <a:t>Проблема духовно-нравственного воспитания растущего поколения всегда была  актуальной. Духовно-нравственное воспитание – это формирование ценностного отношения к жизни, обеспечивающего устойчивое, гармоническое развитие человека, включающее в себя воспитание патриотизма, гуманизма, чувства долга, справедливости, ответственности, милосердия, способности различать добро и зло и других качеств, способных придать высокий смысл делам и мыслям человека.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57422" y="500042"/>
            <a:ext cx="4236659" cy="5648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i="1" dirty="0"/>
              <a:t>Народное творчество проникает во все уголки нашей жизни. Изобразительное народное искусство воспитывает в детях чувство прекрасного, оно живет наблюдением за окружающей жизнью и природой, поэтому произведения искусства легко воспринимаются детьми. Пониманию детей дошкольного возраста доступны работы декоративной росписи, резьбы, вышивки, искусство народной игрушки. Народная игрушка забавляет и радует ребенка, учит творчеству и труду, а так же учит видеть и понимать окружающую его жизнь.   А для этого нет лучшего пути, чем знакомство детей с народными промыслами России, мастерством народных умельцев. Это позволит нашим детям почувствовать себя частью великого народа, ощутить гордость за свою страну, богатую славными традициями.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1472" y="1000108"/>
            <a:ext cx="3434955" cy="457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6248" y="1643050"/>
            <a:ext cx="43815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i="1" dirty="0"/>
              <a:t>При знакомстве детей с жизнью и бытом русского народа, большое значение уделяется народным подвижным играм. Русские народные игры имеют многовековую историю. В этих играх отражается любовь народа к движениям, удальству. Подвижная игра является постоянным спутником в жизни ребенка. Игра – всегда развлечение, забава и обязательно соревнование, стремление каждого участника выйти победителем. У детей появляется возможность как проявить себя, так и увидеть в действии различные предметы русского быта. Каждой русской игре обычно предшествует игровой зачин – считалка. Именно считалки вводят детей в игру, помогают организовать и распределить роли. Можно смело сказать, что народные игры влияют на воспитание ума, характера, воли, развивают нравственные чувства, физически укрепляют ребенка.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1472" y="785794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6314" y="2571744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2910" y="642918"/>
            <a:ext cx="3932238" cy="294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3438" y="2500306"/>
            <a:ext cx="3930650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183880" cy="589904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7200" i="1" dirty="0"/>
              <a:t>Участие родителей в образовательной деятельности Предпринятые на сегодняшний день попытки воспитания духовно-нравственной личности ребенка показывают, что самым слабым местом в этой деятельности является семья. Многим родителям просто неизвестно, что именно в дошкольном возрасте происходит усвоение социальных норм, моральных требований и образцов поведения на основе подражания. Поэтому необходимо помочь родителям осознать, что в первую очередь в семье должны сохраняться и передаваться нравственные и духовные обычаи Семья является традиционно главным институтом воспитания. То, что ребёнок в детские годы приобретает в семье, он сохраняет в течение всей последующей жизни. Важность семьи как института воспитания обусловлена тем, что в ней ребёнок находится в течение значительной части своей жизни, и по длительности своего воздействия на личность ни один из институтов воспитания не может сравниться с семьёй. В ней закладываются основы личности ребёнка, и к поступлению в школу он уже более чем наполовину сформирован как личность. Положительное воздействие на личность ребёнка состоит в том, что никто кроме самых близких для него в семье людей – матери, отца, бабушки, дедушки, брата, сестры, не относится к ребёнку лучше, не любит его так и не заботится столько о нём. Деятельность семьи по развитию, преобразованию и формированию духовно-нравственной сферы является ведущей на протяжении всего периода дошкольного возраста.</a:t>
            </a:r>
            <a:r>
              <a:rPr lang="ru-RU" i="1" dirty="0"/>
              <a:t> 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i="1" dirty="0"/>
              <a:t>Таким образом, для  духовно-нравственного  воспитания детей необходимо объединить усилия педагогов и родителей, и использовать все средства народного искусства, с помощью которых происходит приобщение ребенка  к миру общечеловеческих ценностей, формирование отношения к природе, к рукотворному миру, людям , труду, искусству, культуре народного края. Именно так ребенок постепенно принимает возрастные нормы поведения, исследует границы дозволенного, решает свои эмоциональные проблемы, познает мир, приобретает социальный опыт. </a:t>
            </a: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596" y="428604"/>
            <a:ext cx="82868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183880" cy="418795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i="1" dirty="0"/>
              <a:t>Духовно – нравственное воспитание дошкольников на культурных традициях народа своего</a:t>
            </a:r>
          </a:p>
          <a:p>
            <a:pPr algn="ctr"/>
            <a:r>
              <a:rPr lang="ru-RU" i="1" dirty="0"/>
              <a:t>Формирование духовно –нравственных качеств личности дошкольника посредством приобщения к культурным ценностям и традициям</a:t>
            </a:r>
          </a:p>
          <a:p>
            <a:pPr algn="ctr"/>
            <a:r>
              <a:rPr lang="ru-RU" i="1" dirty="0"/>
              <a:t>Духовно – нравственное воспитание дошкольников в разных видах деятельности</a:t>
            </a:r>
          </a:p>
          <a:p>
            <a:pPr algn="ctr"/>
            <a:r>
              <a:rPr lang="ru-RU" i="1" dirty="0"/>
              <a:t>Духовно – нравственное воспитание дошкольников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158" y="428604"/>
            <a:ext cx="8382845" cy="557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596" y="428604"/>
            <a:ext cx="828680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i="1" dirty="0"/>
          </a:p>
          <a:p>
            <a:pPr algn="ctr"/>
            <a:endParaRPr lang="ru-RU" i="1" dirty="0"/>
          </a:p>
          <a:p>
            <a:pPr algn="ctr"/>
            <a:endParaRPr lang="ru-RU" i="1" dirty="0"/>
          </a:p>
          <a:p>
            <a:pPr algn="ctr"/>
            <a:r>
              <a:rPr lang="ru-RU" i="1" dirty="0"/>
              <a:t>Пусть ребенок чувствует красоту и восторгается ею, пусть в его сердце и в памяти навсегда сохранятся образы, в которых воплощается Родина». В.А. Сухомлинский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3847" y="530225"/>
            <a:ext cx="8241557" cy="582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158" y="500042"/>
            <a:ext cx="8432057" cy="568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596" y="428604"/>
            <a:ext cx="8312995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5984" y="500042"/>
            <a:ext cx="4049329" cy="539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596" y="428604"/>
            <a:ext cx="835824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597" y="428605"/>
            <a:ext cx="828680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92500"/>
          </a:bodyPr>
          <a:lstStyle/>
          <a:p>
            <a:pPr algn="ctr"/>
            <a:r>
              <a:rPr lang="ru-RU" i="1" dirty="0"/>
              <a:t>Ни один праздник на Руси не проходил без музыки. Поэтому необходимо вводить детей в мир народной музыки, приучая их к красоте звучания народных инструментов и песен. Первое знакомство детей начинается с деревянных ложек, бубенцов и трещоток. Младшие дети не только рассматривают их, но и берут в руки, пробуя звучание. В дальнейшем под музыкальное сопровождение дети учатся играть несложные мелодии, например «Во саду ли, в огороде», «Во кузнице» и др.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224</TotalTime>
  <Words>1242</Words>
  <Application>Microsoft Office PowerPoint</Application>
  <PresentationFormat>Экран (4:3)</PresentationFormat>
  <Paragraphs>26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Verdana</vt:lpstr>
      <vt:lpstr>Wingdings 2</vt:lpstr>
      <vt:lpstr>Аспект</vt:lpstr>
      <vt:lpstr>Формирование духовно- нравственного отношения и чувства сопричастности к культурному наследию своего народа у детей дошкольного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Sergey_Notebook</cp:lastModifiedBy>
  <cp:revision>18</cp:revision>
  <dcterms:created xsi:type="dcterms:W3CDTF">2021-11-21T15:53:46Z</dcterms:created>
  <dcterms:modified xsi:type="dcterms:W3CDTF">2021-12-19T15:32:53Z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1619946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