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651E7-5814-4221-A713-42C4763BA1EB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3776A-7A23-4B75-9F88-555E5AD8D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651E7-5814-4221-A713-42C4763BA1EB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3776A-7A23-4B75-9F88-555E5AD8D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651E7-5814-4221-A713-42C4763BA1EB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3776A-7A23-4B75-9F88-555E5AD8D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651E7-5814-4221-A713-42C4763BA1EB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3776A-7A23-4B75-9F88-555E5AD8D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651E7-5814-4221-A713-42C4763BA1EB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3776A-7A23-4B75-9F88-555E5AD8D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651E7-5814-4221-A713-42C4763BA1EB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3776A-7A23-4B75-9F88-555E5AD8D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651E7-5814-4221-A713-42C4763BA1EB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3776A-7A23-4B75-9F88-555E5AD8D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651E7-5814-4221-A713-42C4763BA1EB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3776A-7A23-4B75-9F88-555E5AD8D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651E7-5814-4221-A713-42C4763BA1EB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3776A-7A23-4B75-9F88-555E5AD8D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651E7-5814-4221-A713-42C4763BA1EB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3776A-7A23-4B75-9F88-555E5AD8D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651E7-5814-4221-A713-42C4763BA1EB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3776A-7A23-4B75-9F88-555E5AD8DF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E651E7-5814-4221-A713-42C4763BA1EB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43776A-7A23-4B75-9F88-555E5AD8DFD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ds04.infourok.ru/uploads/ex/025b/0004210a-c07a3b7f/5/img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51520" y="188640"/>
            <a:ext cx="86409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 дошкольное образовательное учреждение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муниципального образования «город Бугуруслан»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«Детский сад  общеразвивающего  вида № 17»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91680" y="2564904"/>
            <a:ext cx="56886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Космическое путешествие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в группе раннего возраста «Цыпленок»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932040" y="5157192"/>
            <a:ext cx="39604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Выполнила: Иванова С.М. воспитатель МБДОУ «Д/с №17»</a:t>
            </a:r>
          </a:p>
          <a:p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 г. Бугуруслан, Оренбургской    области  12.04.22г.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ds04.infourok.ru/uploads/ex/025b/0004210a-c07a3b7f/5/img1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512168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Познакомить детей с космосом,</a:t>
            </a:r>
            <a:br>
              <a:rPr lang="ru-RU" sz="2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ать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понятие «космонавт»,</a:t>
            </a:r>
            <a:br>
              <a:rPr lang="ru-RU" sz="2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развивать чувство коллективизма,</a:t>
            </a:r>
            <a:br>
              <a:rPr lang="ru-RU" sz="2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доставить радость детям.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7" name="Рисунок 6" descr="D:\ProfileWindows7\Desktop\Новая папка\20220412_091448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0800000">
            <a:off x="1763688" y="1628800"/>
            <a:ext cx="6120680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ds04.infourok.ru/uploads/ex/025b/0004210a-c07a3b7f/5/img1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Чтобы космонавтом стать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 к далеким планетам летать,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Нужно ловким, сильным быть,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 физкультурой будем мы дружить!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D:\ProfileWindows7\Desktop\Новая папка\20220412_092402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91680" y="1772816"/>
            <a:ext cx="6192688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ds04.infourok.ru/uploads/ex/025b/0004210a-c07a3b7f/5/img1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70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0266"/>
          </a:xfrm>
        </p:spPr>
        <p:txBody>
          <a:bodyPr>
            <a:normAutofit/>
          </a:bodyPr>
          <a:lstStyle/>
          <a:p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Космонавтами мы будем.</a:t>
            </a:r>
            <a:br>
              <a:rPr lang="ru-RU" sz="2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Нами пусть гордятся люди!</a:t>
            </a:r>
            <a:br>
              <a:rPr lang="ru-RU" sz="2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На ракетах серебристых полетим мы в небе чистом!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</a:p>
        </p:txBody>
      </p:sp>
      <p:pic>
        <p:nvPicPr>
          <p:cNvPr id="5" name="Рисунок 4" descr="D:\ProfileWindows7\Desktop\Новая папка\20220412_091726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1844824"/>
            <a:ext cx="3888432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D:\ProfileWindows7\Desktop\Новая папка\20220412_092532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32040" y="2564904"/>
            <a:ext cx="3879205" cy="24255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ds04.infourok.ru/uploads/ex/025b/0004210a-c07a3b7f/5/img1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32452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Все готово для полета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Ждут ракеты всех ребят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Мало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времени для взлета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Космонавты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встали в ряд </a:t>
            </a:r>
          </a:p>
        </p:txBody>
      </p:sp>
      <p:pic>
        <p:nvPicPr>
          <p:cNvPr id="5" name="Рисунок 4" descr="D:\ProfileWindows7\Desktop\Новая папка\20220412_090616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179512" y="1772816"/>
            <a:ext cx="3456384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D:\ProfileWindows7\Desktop\Новая папка\20220412_090248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3226389" y="3262443"/>
            <a:ext cx="3024336" cy="26373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D:\ProfileWindows7\Desktop\Новая папка\20220412_091206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5400000">
            <a:off x="5760132" y="2024844"/>
            <a:ext cx="3312368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ds04.infourok.ru/uploads/ex/025b/0004210a-c07a3b7f/5/img1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89644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Игра « Собери ракету»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:\ProfileWindows7\Desktop\Новая папка\20220412_091537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0800000">
            <a:off x="323526" y="1412776"/>
            <a:ext cx="3888433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D:\ProfileWindows7\Desktop\Новая папка\20220412_091618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0800000">
            <a:off x="4427984" y="2636912"/>
            <a:ext cx="4031605" cy="23672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ds04.infourok.ru/uploads/ex/025b/0004210a-c07a3b7f/5/img1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324528" cy="7101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Творческая выставка ко Дню космонавтики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:\ProfileWindows7\Desktop\Новая папка\20220412_093001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1412776"/>
            <a:ext cx="4464496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D:\ProfileWindows7\Desktop\Новая папка\20220412_092955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27984" y="3861048"/>
            <a:ext cx="4467473" cy="24145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56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 Познакомить детей с космосом, дать понятие «космонавт», развивать чувство коллективизма, доставить радость детям. </vt:lpstr>
      <vt:lpstr>Чтобы космонавтом стать И к далеким планетам летать, Нужно ловким, сильным быть, С физкультурой будем мы дружить! </vt:lpstr>
      <vt:lpstr>Космонавтами мы будем. Нами пусть гордятся люди! На ракетах серебристых полетим мы в небе чистом!  </vt:lpstr>
      <vt:lpstr>Все готово для полета Ждут ракеты всех ребят  Мало времени для взлета  Космонавты встали в ряд </vt:lpstr>
      <vt:lpstr>Игра « Собери ракету»</vt:lpstr>
      <vt:lpstr>Творческая выставка ко Дню космонавтики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Иванова С.М.</dc:creator>
  <cp:lastModifiedBy>Иванова С.М.</cp:lastModifiedBy>
  <cp:revision>11</cp:revision>
  <dcterms:created xsi:type="dcterms:W3CDTF">2022-04-17T13:08:15Z</dcterms:created>
  <dcterms:modified xsi:type="dcterms:W3CDTF">2022-04-17T13:40:25Z</dcterms:modified>
</cp:coreProperties>
</file>