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63" r:id="rId5"/>
    <p:sldId id="262" r:id="rId6"/>
    <p:sldId id="270" r:id="rId7"/>
    <p:sldId id="261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9"/>
    <p:penClr>
      <a:srgbClr val="FF0000"/>
    </p:penClr>
  </p:showPr>
  <p:clrMru>
    <a:srgbClr val="0000FF"/>
    <a:srgbClr val="8585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00" autoAdjust="0"/>
    <p:restoredTop sz="94660"/>
  </p:normalViewPr>
  <p:slideViewPr>
    <p:cSldViewPr>
      <p:cViewPr varScale="1">
        <p:scale>
          <a:sx n="51" d="100"/>
          <a:sy n="51" d="100"/>
        </p:scale>
        <p:origin x="-1231" y="-5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3E2E-06C3-4178-AD46-12B7B34921EA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7A71-882C-436A-8F76-3CD50AEE5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3E2E-06C3-4178-AD46-12B7B34921EA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7A71-882C-436A-8F76-3CD50AEE5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3E2E-06C3-4178-AD46-12B7B34921EA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7A71-882C-436A-8F76-3CD50AEE5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3E2E-06C3-4178-AD46-12B7B34921EA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7A71-882C-436A-8F76-3CD50AEE5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3E2E-06C3-4178-AD46-12B7B34921EA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7A71-882C-436A-8F76-3CD50AEE5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3E2E-06C3-4178-AD46-12B7B34921EA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7A71-882C-436A-8F76-3CD50AEE5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3E2E-06C3-4178-AD46-12B7B34921EA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7A71-882C-436A-8F76-3CD50AEE5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3E2E-06C3-4178-AD46-12B7B34921EA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7A71-882C-436A-8F76-3CD50AEE5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3E2E-06C3-4178-AD46-12B7B34921EA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7A71-882C-436A-8F76-3CD50AEE5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3E2E-06C3-4178-AD46-12B7B34921EA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7A71-882C-436A-8F76-3CD50AEE5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3E2E-06C3-4178-AD46-12B7B34921EA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17A71-882C-436A-8F76-3CD50AEE5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13E2E-06C3-4178-AD46-12B7B34921EA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17A71-882C-436A-8F76-3CD50AEE5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8000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253129\Desktop\&#1057;&#1086;&#1085;&#1103;%20&#1075;&#1088;&#1077;&#1095;&#1072;&#1085;&#1080;&#1085;&#1086;&#1074;%20&#1082;&#1086;&#1083;&#1099;&#1073;&#1077;&#1083;&#1100;&#1085;&#1072;&#1103;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фон5.jpg"/>
          <p:cNvPicPr>
            <a:picLocks noChangeAspect="1"/>
          </p:cNvPicPr>
          <p:nvPr/>
        </p:nvPicPr>
        <p:blipFill>
          <a:blip r:embed="rId3" cstate="print"/>
          <a:srcRect r="28788"/>
          <a:stretch>
            <a:fillRect/>
          </a:stretch>
        </p:blipFill>
        <p:spPr>
          <a:xfrm>
            <a:off x="0" y="-126776"/>
            <a:ext cx="9144000" cy="69847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ня гречанинов колыбельна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3568" y="6093296"/>
            <a:ext cx="174625" cy="174625"/>
          </a:xfrm>
          <a:prstGeom prst="rect">
            <a:avLst/>
          </a:prstGeom>
        </p:spPr>
      </p:pic>
      <p:pic>
        <p:nvPicPr>
          <p:cNvPr id="8" name="Рисунок 7" descr="рояль-в-роскошном-белом-классическом-интерьере-с-вином-ладонями-и-10524928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2420888"/>
            <a:ext cx="3411116" cy="2272656"/>
          </a:xfrm>
          <a:prstGeom prst="rect">
            <a:avLst/>
          </a:prstGeom>
        </p:spPr>
      </p:pic>
      <p:pic>
        <p:nvPicPr>
          <p:cNvPr id="4" name="Рисунок 3" descr="1 вая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051719" y="1340768"/>
            <a:ext cx="3174519" cy="4566230"/>
          </a:xfrm>
          <a:prstGeom prst="rect">
            <a:avLst/>
          </a:prstGeom>
        </p:spPr>
      </p:pic>
    </p:spTree>
  </p:cSld>
  <p:clrMapOvr>
    <a:masterClrMapping/>
  </p:clrMapOvr>
  <p:transition spd="slow" advClick="0" advTm="9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772583_35-p-nezhnie-detskie-foni-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1340768"/>
            <a:ext cx="8532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rgbClr val="7030A0"/>
                </a:solidFill>
                <a:latin typeface="Century" pitchFamily="18" charset="0"/>
              </a:rPr>
              <a:t>Колыбельная</a:t>
            </a:r>
            <a:endParaRPr lang="ru-RU" sz="7200" b="1" i="1" dirty="0">
              <a:solidFill>
                <a:srgbClr val="7030A0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3429000"/>
            <a:ext cx="7380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rgbClr val="7030A0"/>
                </a:solidFill>
                <a:latin typeface="Century" pitchFamily="18" charset="0"/>
              </a:rPr>
              <a:t>А. Гречанинов</a:t>
            </a:r>
            <a:endParaRPr lang="ru-RU" sz="7200" b="1" i="1" dirty="0">
              <a:solidFill>
                <a:srgbClr val="7030A0"/>
              </a:solidFill>
              <a:latin typeface="Century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5652120" y="1600201"/>
            <a:ext cx="3034680" cy="820687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 advClick="0" advTm="6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c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5816" y="0"/>
            <a:ext cx="9149815" cy="7604970"/>
          </a:xfrm>
        </p:spPr>
      </p:pic>
    </p:spTree>
  </p:cSld>
  <p:clrMapOvr>
    <a:masterClrMapping/>
  </p:clrMapOvr>
  <p:transition spd="slow" advClick="0" advTm="6000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aea2151fa0dab5af9801cd8e6ae6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2668" y="0"/>
            <a:ext cx="9176668" cy="6858000"/>
          </a:xfrm>
          <a:prstGeom prst="rect">
            <a:avLst/>
          </a:prstGeom>
        </p:spPr>
      </p:pic>
    </p:spTree>
  </p:cSld>
  <p:clrMapOvr>
    <a:masterClrMapping/>
  </p:clrMapOvr>
  <p:transition spd="slow" advClick="0" advTm="6000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cale_1200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4326" b="590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 advClick="0" advTm="600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41cec2s-9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 advClick="0" advTm="6000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cale_1200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614772583_35-p-nezhnie-detskie-foni-36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 spd="slow" advClick="0" advTm="7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4</Words>
  <Application>Microsoft Office PowerPoint</Application>
  <PresentationFormat>Экран (4:3)</PresentationFormat>
  <Paragraphs>2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33</cp:revision>
  <dcterms:created xsi:type="dcterms:W3CDTF">2022-04-16T09:36:25Z</dcterms:created>
  <dcterms:modified xsi:type="dcterms:W3CDTF">2022-04-17T19:27:40Z</dcterms:modified>
</cp:coreProperties>
</file>