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  <p:sldMasterId id="2147483768" r:id="rId2"/>
  </p:sldMasterIdLst>
  <p:notesMasterIdLst>
    <p:notesMasterId r:id="rId17"/>
  </p:notesMasterIdLst>
  <p:sldIdLst>
    <p:sldId id="273" r:id="rId3"/>
    <p:sldId id="277" r:id="rId4"/>
    <p:sldId id="278" r:id="rId5"/>
    <p:sldId id="279" r:id="rId6"/>
    <p:sldId id="280" r:id="rId7"/>
    <p:sldId id="281" r:id="rId8"/>
    <p:sldId id="282" r:id="rId9"/>
    <p:sldId id="283" r:id="rId10"/>
    <p:sldId id="284" r:id="rId11"/>
    <p:sldId id="285" r:id="rId12"/>
    <p:sldId id="286" r:id="rId13"/>
    <p:sldId id="274" r:id="rId14"/>
    <p:sldId id="276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8000"/>
    <a:srgbClr val="CCCC00"/>
    <a:srgbClr val="3399FF"/>
    <a:srgbClr val="0000CC"/>
    <a:srgbClr val="FC9AEE"/>
    <a:srgbClr val="FB6DE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23" autoAdjust="0"/>
  </p:normalViewPr>
  <p:slideViewPr>
    <p:cSldViewPr>
      <p:cViewPr>
        <p:scale>
          <a:sx n="76" d="100"/>
          <a:sy n="76" d="100"/>
        </p:scale>
        <p:origin x="-1206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84AC1-FF5F-4511-B198-A2061600C7D3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693120-8B20-41F0-BA0D-309DE7D3EA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9746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93120-8B20-41F0-BA0D-309DE7D3EA35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115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93120-8B20-41F0-BA0D-309DE7D3EA35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1156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93120-8B20-41F0-BA0D-309DE7D3EA35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115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693120-8B20-41F0-BA0D-309DE7D3EA3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54115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2453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82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188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24537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8180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9481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462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4783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0091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3881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175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81809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1738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68216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6618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9948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93462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2478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71009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723881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91755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9917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59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AEE8A-B9D8-44F7-B526-D1966C135557}" type="datetimeFigureOut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17.04.2022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6A008-54A8-48AC-B766-E7BFD6D83901}" type="slidenum">
              <a:rPr lang="ru-RU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8594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gif"/><Relationship Id="rId3" Type="http://schemas.openxmlformats.org/officeDocument/2006/relationships/image" Target="../media/image34.jpe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35.gif"/><Relationship Id="rId4" Type="http://schemas.openxmlformats.org/officeDocument/2006/relationships/image" Target="../media/image18.jpe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10" Type="http://schemas.openxmlformats.org/officeDocument/2006/relationships/image" Target="../media/image45.jpeg"/><Relationship Id="rId4" Type="http://schemas.openxmlformats.org/officeDocument/2006/relationships/image" Target="../media/image40.jpe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png"/><Relationship Id="rId5" Type="http://schemas.microsoft.com/office/2007/relationships/hdphoto" Target="../media/hdphoto5.wdp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hdphoto" Target="../media/hdphoto6.wdp"/><Relationship Id="rId7" Type="http://schemas.microsoft.com/office/2007/relationships/hdphoto" Target="../media/hdphoto7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monetus.ru/wa-data/public/site/img/1-8.jpg" TargetMode="External"/><Relationship Id="rId13" Type="http://schemas.openxmlformats.org/officeDocument/2006/relationships/hyperlink" Target="https://ds04.infourok.ru/uploads/ex/1009/00186680-41192884/hello_html_39623a1a.jpg" TargetMode="External"/><Relationship Id="rId3" Type="http://schemas.openxmlformats.org/officeDocument/2006/relationships/hyperlink" Target="https://catherineasquithgallery.com/uploads/posts/2021-02/1613653478_89-p-fon-dlya-prezentatsii-s-ramochkoi-115.png" TargetMode="External"/><Relationship Id="rId7" Type="http://schemas.openxmlformats.org/officeDocument/2006/relationships/hyperlink" Target="https://yandex.ru/images/search?pos=11&amp;from=tabbar&amp;img_url=https://poiskklada.ru/images/shop_34349_88970.jpg&amp;text=&#1082;&#1072;&#1088;&#1090;&#1080;&#1085;&#1082;&#1080;+10++&#1088;&#1091;&#1073;&#1083;&#1077;&#1081;&#1076;&#1083;&#1103;+&#1076;&#1086;&#1096;&#1082;&#1086;&#1083;&#1100;&#1085;&#1080;&#1082;&#1086;&#1074;&amp;rpt=simage" TargetMode="External"/><Relationship Id="rId12" Type="http://schemas.openxmlformats.org/officeDocument/2006/relationships/hyperlink" Target="https://yandex.ru/images/search?p=1&amp;text=&#1082;&#1072;&#1088;&#1090;&#1080;&#1085;&#1082;&#1072;+&#1091;&#1084;&#1085;&#1072;&#1103;+&#1089;&#1086;&#1074;&#1072;&amp;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poiskklada.ru/images/shop_34478_89346.jpg" TargetMode="External"/><Relationship Id="rId11" Type="http://schemas.openxmlformats.org/officeDocument/2006/relationships/hyperlink" Target="https://ds01.infourok.ru/uploads/ex/0ad1/00006c78-4a21f4f8/hello_html_69196907.png" TargetMode="External"/><Relationship Id="rId5" Type="http://schemas.openxmlformats.org/officeDocument/2006/relationships/hyperlink" Target="https://yandex.ru/images/search?p=6&amp;text=&#1082;&#1072;&#1088;&#1090;&#1080;&#1085;&#1082;&#1080;+&#1084;&#1086;&#1085;&#1077;&#1090;&#1099;+&#1089;+&#1082;&#1086;&#1096;&#1077;&#1083;&#1100;&#1082;&#1086;&#1084;+&#1076;&#1083;&#1103;+&#1076;&#1086;&#1096;&#1082;&#1086;&#1083;&#1100;&#1085;&#1080;&#1082;&#1086;&#1074;&amp;" TargetMode="External"/><Relationship Id="rId10" Type="http://schemas.openxmlformats.org/officeDocument/2006/relationships/hyperlink" Target="https://centrsviblovo.mskobr.ru/images/Stranitsyi_pedagogov/FINGRAMOTNOST/kart_3.jpg" TargetMode="External"/><Relationship Id="rId4" Type="http://schemas.openxmlformats.org/officeDocument/2006/relationships/hyperlink" Target="https://blog.sunschool.ru/files/blog/finansovaya_gramotnost_blog.png" TargetMode="External"/><Relationship Id="rId9" Type="http://schemas.openxmlformats.org/officeDocument/2006/relationships/hyperlink" Target="http://rebus1.com/index.php?item=rebus_generator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microsoft.com/office/2007/relationships/hdphoto" Target="../media/hdphoto4.wdp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microsoft.com/office/2007/relationships/hdphoto" Target="../media/hdphoto3.wdp"/><Relationship Id="rId5" Type="http://schemas.openxmlformats.org/officeDocument/2006/relationships/image" Target="../media/image7.jpeg"/><Relationship Id="rId10" Type="http://schemas.openxmlformats.org/officeDocument/2006/relationships/image" Target="../media/image11.png"/><Relationship Id="rId4" Type="http://schemas.openxmlformats.org/officeDocument/2006/relationships/image" Target="../media/image6.jpeg"/><Relationship Id="rId9" Type="http://schemas.openxmlformats.org/officeDocument/2006/relationships/image" Target="../media/image10.jpeg"/><Relationship Id="rId1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14.jpeg"/><Relationship Id="rId4" Type="http://schemas.openxmlformats.org/officeDocument/2006/relationships/image" Target="../media/image22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27.jpeg"/><Relationship Id="rId4" Type="http://schemas.openxmlformats.org/officeDocument/2006/relationships/image" Target="../media/image25.gi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8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gif"/><Relationship Id="rId4" Type="http://schemas.openxmlformats.org/officeDocument/2006/relationships/image" Target="../media/image18.jpe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9.gif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6056" y="5517232"/>
            <a:ext cx="331236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Подготовили:</a:t>
            </a:r>
          </a:p>
          <a:p>
            <a:pPr algn="r"/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Фрумузаки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В.В.</a:t>
            </a:r>
          </a:p>
          <a:p>
            <a:pPr algn="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Абдуллаева И.М.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Финансовая грамотность | ВКонтак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251520" y="2564904"/>
            <a:ext cx="4032448" cy="4160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црр3\Downloads\фон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70" y="1429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691680" y="2060848"/>
            <a:ext cx="60486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Интерактивная площадка </a:t>
            </a:r>
          </a:p>
          <a:p>
            <a:pPr algn="ctr">
              <a:buNone/>
            </a:pPr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Копейка рубль бережёт»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39552" y="574329"/>
            <a:ext cx="8064896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РОССИЙСКАЯ ФЕДЕРАЦИЯ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ХАНТЫ – МАНСИЙСКИЙ АВТОНОМНЫЙ ОКРУГ – ЮГРА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Центр развития ребёнка – детский сад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Покачи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0" name="Picture 6" descr="Оплата Стоимость Деньги Кредит Артикель, Металлические монеты, золотая  монета, сервис, металлический фон png | PNGWi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84784" y="2804487"/>
            <a:ext cx="4128306" cy="254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6219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6228184" y="2905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Кожаный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предмет, в  котором  хранят монеты и купюры?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КОШЕЛЁК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5" y="3057613"/>
            <a:ext cx="1872207" cy="806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57200" y="3543141"/>
          <a:ext cx="8229599" cy="640080"/>
        </p:xfrm>
        <a:graphic>
          <a:graphicData uri="http://schemas.openxmlformats.org/drawingml/2006/table">
            <a:tbl>
              <a:tblPr/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/>
                      </a:r>
                      <a:br>
                        <a:rPr lang="ru-RU"/>
                      </a:br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11266" name="Picture 2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175" y="1609813"/>
            <a:ext cx="1905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64627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4976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3787" y="1477245"/>
            <a:ext cx="1707554" cy="1707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29001" y="1686012"/>
            <a:ext cx="19050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3828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19937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14939" y="138629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ребус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48100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C:\Users\црр3\Downloads\фон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48759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375" y="312738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«Что изменилось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Банкноты | Банк Росси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7745" y="2396692"/>
            <a:ext cx="2768459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Банкноты | Банк Росси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601437" y="2287945"/>
            <a:ext cx="2815481" cy="138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Банкноты | Банк Росси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18797" y="2281634"/>
            <a:ext cx="2794237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0" name="Picture 18" descr="Банкноты | Банк России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526945" y="4572674"/>
            <a:ext cx="2835601" cy="123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Банкноты | Банк России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544008" y="2432293"/>
            <a:ext cx="2828801" cy="1332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4" name="Picture 6" descr="Банкноты | Банк России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7074" y="4544699"/>
            <a:ext cx="2835602" cy="127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Банкноты | Банк России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658546" y="4547355"/>
            <a:ext cx="2977706" cy="1284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75440" y="181263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" name="Picture 5" descr="C:\Users\црр3\Downloads\фон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AutoShape 2" descr="Банкноты | Банк России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2441575" y="2141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" name="AutoShape 10" descr="Банкноты | Банк России"/>
          <p:cNvSpPr>
            <a:spLocks noChangeAspect="1" noChangeArrowheads="1"/>
          </p:cNvSpPr>
          <p:nvPr/>
        </p:nvSpPr>
        <p:spPr bwMode="auto">
          <a:xfrm>
            <a:off x="2593975" y="2293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2" descr="Банкноты | Банк России"/>
          <p:cNvSpPr>
            <a:spLocks noChangeAspect="1" noChangeArrowheads="1"/>
          </p:cNvSpPr>
          <p:nvPr/>
        </p:nvSpPr>
        <p:spPr bwMode="auto">
          <a:xfrm>
            <a:off x="2746375" y="2446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02" name="Picture 14" descr="Банкноты | Банк России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99901" y="4539269"/>
            <a:ext cx="2809721" cy="1262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74037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Финансовая грамотность детей. Как их научить? - Деньги есть!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6588224" y="1061108"/>
            <a:ext cx="2376264" cy="1535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764704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«Экономисты» - изготовление дидактической игры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«Учимся экономить»</a:t>
            </a:r>
          </a:p>
          <a:p>
            <a:pPr algn="ctr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«Финансисты» </a:t>
            </a:r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создание сказки на новый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лад</a:t>
            </a: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«Инвесторы» </a:t>
            </a:r>
            <a:r>
              <a:rPr lang="ru-RU" sz="20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изготовление коллажа на тему </a:t>
            </a:r>
            <a:r>
              <a:rPr lang="ru-RU" sz="20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«Откуда пришли деньги»</a:t>
            </a:r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m0-tub-ru.yandex.net/i?id=2e8ca3933e77c5a6245400726dcca666&amp;n=1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72680" y="3060659"/>
            <a:ext cx="3915543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9712" y="116632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Практическое задание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9" name="Picture 2" descr="Картинки по запросу картинка эрудиты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6353" b="97882" l="9824" r="8967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835537"/>
            <a:ext cx="2592288" cy="191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црр3\Downloads\фон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488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79512" y="722313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332656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endParaRPr lang="ru-RU" sz="3600" dirty="0"/>
          </a:p>
        </p:txBody>
      </p:sp>
      <p:pic>
        <p:nvPicPr>
          <p:cNvPr id="2050" name="Picture 2" descr="https://ds05.infourok.ru/uploads/ex/063a/0004c129-4c65bb87/2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444" b="94028" l="375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64021" y="1941024"/>
            <a:ext cx="2952328" cy="4560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ds05.infourok.ru/uploads/ex/063a/0004c129-4c65bb87/2/img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7500" b="90000" l="51771" r="980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73441" y="1558249"/>
            <a:ext cx="3456384" cy="5325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Банкноты | Банк России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6552" y="2188420"/>
            <a:ext cx="2252176" cy="991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2" descr="Купить монету 1 рубль 1991 ЛМД ГКЧП в интернет-магазине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ackgroundRemoval t="0" b="96642" l="0" r="977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221088"/>
            <a:ext cx="1296144" cy="113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https://catherineasquithgallery.com/uploads/posts/2021-02/1613653478_89-p-fon-dlya-prezentatsii-s-ramochkoi-11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 descr="C:\Users\црр3\Downloads\фон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3999" cy="687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catherineasquithgallery.com/uploads/posts/2021-02/1613653478_89-p-fon-dlya-prezentatsii-s-ramochkoi-11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1850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црр3\Downloads\фо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866" y="7938"/>
            <a:ext cx="9143999" cy="687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79512" y="722313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2000" b="1" dirty="0" smtClean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000" b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91680" y="404665"/>
            <a:ext cx="61206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Используемые ресурсы:</a:t>
            </a:r>
            <a:endParaRPr lang="ru-RU" sz="3600" dirty="0"/>
          </a:p>
        </p:txBody>
      </p:sp>
      <p:sp>
        <p:nvSpPr>
          <p:cNvPr id="3" name="AutoShape 2" descr="https://catherineasquithgallery.com/uploads/posts/2021-02/1613653478_89-p-fon-dlya-prezentatsii-s-ramochkoi-115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https://catherineasquithgallery.com/uploads/posts/2021-02/1613653478_89-p-fon-dlya-prezentatsii-s-ramochkoi-115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0375" y="1050996"/>
            <a:ext cx="8072065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catherineasquithgallery.com/uploads/posts/2021-02/1613653478_89-p-fon-dlya-prezentatsii-s-ramochkoi-115.png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blog.sunschool.ru/files/blog/finansovaya_gramotnost_blog.png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https://yandex.ru/images/search?p=6&amp;text=</a:t>
            </a:r>
            <a:r>
              <a:rPr lang="ru-RU" dirty="0" err="1">
                <a:hlinkClick r:id="rId5"/>
              </a:rPr>
              <a:t>картинки+монеты+с+кошельком+для+дошкольников</a:t>
            </a:r>
            <a:r>
              <a:rPr lang="ru-RU" dirty="0" smtClean="0">
                <a:hlinkClick r:id="rId5"/>
              </a:rPr>
              <a:t>&amp;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poiskklada.ru/images/shop_34478_89346.jpg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7"/>
              </a:rPr>
              <a:t>https://yandex.ru/images/search?pos=11&amp;from=tabbar&amp;img_url=https%3A%2F%2Fpoiskklada.ru%2Fimages%2Fshop_34349_88970.jpg&amp;text=</a:t>
            </a:r>
            <a:r>
              <a:rPr lang="ru-RU" dirty="0">
                <a:hlinkClick r:id="rId7"/>
              </a:rPr>
              <a:t>картинки+10++</a:t>
            </a:r>
            <a:r>
              <a:rPr lang="ru-RU" dirty="0" err="1">
                <a:hlinkClick r:id="rId7"/>
              </a:rPr>
              <a:t>рублейдля+дошкольников</a:t>
            </a:r>
            <a:r>
              <a:rPr lang="ru-RU" dirty="0">
                <a:hlinkClick r:id="rId7"/>
              </a:rPr>
              <a:t>&amp;</a:t>
            </a:r>
            <a:r>
              <a:rPr lang="en-US" dirty="0" err="1" smtClean="0">
                <a:hlinkClick r:id="rId7"/>
              </a:rPr>
              <a:t>rpt</a:t>
            </a:r>
            <a:r>
              <a:rPr lang="en-US" dirty="0" smtClean="0">
                <a:hlinkClick r:id="rId7"/>
              </a:rPr>
              <a:t>=</a:t>
            </a:r>
            <a:r>
              <a:rPr lang="en-US" dirty="0" err="1" smtClean="0">
                <a:hlinkClick r:id="rId7"/>
              </a:rPr>
              <a:t>simage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monetus.ru/wa-data/public/site/img/1-8.jpg</a:t>
            </a:r>
            <a:endParaRPr lang="ru-RU" dirty="0" smtClean="0"/>
          </a:p>
          <a:p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rebus1.com/index.php?item=rebus_generator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10"/>
              </a:rPr>
              <a:t>https://</a:t>
            </a:r>
            <a:r>
              <a:rPr lang="en-US" dirty="0" smtClean="0">
                <a:hlinkClick r:id="rId10"/>
              </a:rPr>
              <a:t>centrsviblovo.mskobr.ru/images/Stranitsyi_pedagogov/FINGRAMOTNOST/kart_3.jpg</a:t>
            </a:r>
            <a:r>
              <a:rPr lang="ru-RU" dirty="0" smtClean="0"/>
              <a:t>  </a:t>
            </a:r>
          </a:p>
          <a:p>
            <a:r>
              <a:rPr lang="en-US" dirty="0">
                <a:hlinkClick r:id="rId11"/>
              </a:rPr>
              <a:t>https://</a:t>
            </a:r>
            <a:r>
              <a:rPr lang="en-US" dirty="0" smtClean="0">
                <a:hlinkClick r:id="rId11"/>
              </a:rPr>
              <a:t>ds01.infourok.ru/uploads/ex/0ad1/00006c78-4a21f4f8/hello_html_69196907.png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12"/>
              </a:rPr>
              <a:t>https://yandex.ru/images/search?p=1&amp;text=</a:t>
            </a:r>
            <a:r>
              <a:rPr lang="ru-RU" dirty="0" err="1">
                <a:hlinkClick r:id="rId12"/>
              </a:rPr>
              <a:t>картинка+умная+сова</a:t>
            </a:r>
            <a:r>
              <a:rPr lang="ru-RU" dirty="0" smtClean="0">
                <a:hlinkClick r:id="rId12"/>
              </a:rPr>
              <a:t>&amp;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13"/>
              </a:rPr>
              <a:t>https://</a:t>
            </a:r>
            <a:r>
              <a:rPr lang="en-US" dirty="0" smtClean="0">
                <a:hlinkClick r:id="rId13"/>
              </a:rPr>
              <a:t>ds04.infourok.ru/uploads/ex/1009/00186680-41192884/hello_html_39623a1a.jpg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180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375" y="312738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«Прятки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4" name="Picture 2" descr="Банкноты | Банк Росси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0775" y="1159707"/>
            <a:ext cx="2887489" cy="1271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2" name="Picture 10" descr="Банкноты | Банк России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109036"/>
            <a:ext cx="2815481" cy="1322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Банкноты | Банк России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4027" y="4515704"/>
            <a:ext cx="2794237" cy="1231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0" name="Picture 18" descr="Банкноты | Банк России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0906" y="2708844"/>
            <a:ext cx="3043188" cy="132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6" name="Picture 24" descr="Банкноты | Банк России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512096"/>
            <a:ext cx="2828801" cy="1222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04" name="Picture 32" descr="Купить монету 1 рубль 1991 ЛМД ГКЧП в интернет-магазине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BEBA8EAE-BF5A-486C-A8C5-ECC9F3942E4B}">
                <a14:imgProps xmlns:a14="http://schemas.microsoft.com/office/drawing/2010/main" xmlns="">
                  <a14:imgLayer r:embed="rId8">
                    <a14:imgEffect>
                      <a14:backgroundRemoval t="0" b="96642" l="0" r="9771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7925" y="1063456"/>
            <a:ext cx="1512941" cy="1323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Купить монету 2 рубля 2009 СПМД магнитная XF в интернет-магазине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72993" y="2695046"/>
            <a:ext cx="1544840" cy="1351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Монеты | Банк России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 xmlns="">
                  <a14:imgLayer r:embed="rId11">
                    <a14:imgEffect>
                      <a14:backgroundRemoval t="0" b="97585" l="0" r="990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575" y="2750474"/>
            <a:ext cx="1240876" cy="1240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Монеты | Банк России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 xmlns="">
                  <a14:imgLayer r:embed="rId13">
                    <a14:imgEffect>
                      <a14:backgroundRemoval t="3213" b="100000" l="0" r="9919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169" y="4332382"/>
            <a:ext cx="1581719" cy="1581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Группа 22"/>
          <p:cNvGrpSpPr/>
          <p:nvPr/>
        </p:nvGrpSpPr>
        <p:grpSpPr>
          <a:xfrm>
            <a:off x="294452" y="915186"/>
            <a:ext cx="3075045" cy="1538301"/>
            <a:chOff x="456019" y="1063456"/>
            <a:chExt cx="2892245" cy="1413452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6019" y="1063456"/>
              <a:ext cx="2892245" cy="7067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1794422" y="1770182"/>
              <a:ext cx="905370" cy="7067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5612909" y="1074738"/>
            <a:ext cx="2854692" cy="1378750"/>
            <a:chOff x="5612909" y="1074738"/>
            <a:chExt cx="2854692" cy="1378750"/>
          </a:xfrm>
        </p:grpSpPr>
        <p:sp>
          <p:nvSpPr>
            <p:cNvPr id="36" name="Прямоугольник 35"/>
            <p:cNvSpPr/>
            <p:nvPr/>
          </p:nvSpPr>
          <p:spPr>
            <a:xfrm>
              <a:off x="5612909" y="1074738"/>
              <a:ext cx="2854692" cy="70672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6804248" y="1781464"/>
              <a:ext cx="962593" cy="672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990906" y="2708845"/>
            <a:ext cx="1869126" cy="1359922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364432" y="4438083"/>
            <a:ext cx="1869126" cy="129630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522699" y="4437632"/>
            <a:ext cx="1869126" cy="129630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3797925" y="1026474"/>
            <a:ext cx="742826" cy="131572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815063" y="2708844"/>
            <a:ext cx="742826" cy="131572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7286247" y="2731056"/>
            <a:ext cx="931585" cy="1315725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3799110" y="4380151"/>
            <a:ext cx="742826" cy="1486181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5" descr="C:\Users\црр3\Downloads\фон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6329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0375" y="312738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расплачивается человек при покупке товара. </a:t>
            </a:r>
          </a:p>
        </p:txBody>
      </p:sp>
      <p:pic>
        <p:nvPicPr>
          <p:cNvPr id="4097" name="Picture 1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9475" y="168433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629406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22575" y="1995518"/>
            <a:ext cx="547367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51919" y="1629406"/>
            <a:ext cx="1905000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16416" y="427037"/>
            <a:ext cx="504056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5071" y="1905821"/>
            <a:ext cx="1905000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3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4256" y="1989137"/>
            <a:ext cx="547367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3452" y="2135391"/>
            <a:ext cx="547367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ДЕНЬГИ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5" descr="C:\Users\црр3\Downloads\фон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977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Обмен одного товара на другой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БАРТЕР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30" name="Picture 10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2775" y="1702713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0912" y="1684337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3825" y="1482400"/>
            <a:ext cx="17907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66183" y="1482400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73597" y="1482400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5" name="Picture 15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4705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836738"/>
            <a:ext cx="19050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11083" y="1547055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8" name="Picture 18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7873" y="1547055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5" descr="C:\Users\црр3\Downloads\фон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0944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  денежная единица в России?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РУБЛЬ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5712" y="1684338"/>
            <a:ext cx="14573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656785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0317" y="1654697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68433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1262" y="1684337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57192" y="1684338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684338"/>
            <a:ext cx="10382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5" descr="C:\Users\црр3\Downloads\фон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9698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Учреждение, где хранятся деньги?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БАНК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ребус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533613"/>
            <a:ext cx="1905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84375" y="3284984"/>
            <a:ext cx="1512168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Прямоугольник 23"/>
          <p:cNvSpPr/>
          <p:nvPr/>
        </p:nvSpPr>
        <p:spPr>
          <a:xfrm>
            <a:off x="3707905" y="3057613"/>
            <a:ext cx="1872207" cy="806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1=Б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" name="Picture 5" descr="C:\Users\црр3\Downloads\фон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64563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289175" y="1989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какого аппарата получаем банкноты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БАНКОМАТ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5" y="3057613"/>
            <a:ext cx="1872207" cy="806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3" name="Picture 1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41465" y="1417601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9814" y="3448824"/>
            <a:ext cx="1148002" cy="437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500188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746466" y="3448824"/>
            <a:ext cx="12575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5=О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5" descr="C:\Users\црр3\Downloads\фон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4058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6228184" y="2905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получают за труд в конце месяца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ЗАРПЛАТА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5" y="3057613"/>
            <a:ext cx="1872207" cy="806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3"/>
          <p:cNvSpPr>
            <a:spLocks noChangeArrowheads="1"/>
          </p:cNvSpPr>
          <p:nvPr/>
        </p:nvSpPr>
        <p:spPr bwMode="auto">
          <a:xfrm>
            <a:off x="3760788" y="1600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40" name="Picture 24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417" y="1957475"/>
            <a:ext cx="1905000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1" name="Picture 25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9646" y="1312950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2" name="Picture 26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721090"/>
            <a:ext cx="120967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3" name="Picture 27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5044" y="1957475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4" name="Picture 28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2512" y="1379537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5" name="Picture 29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299445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6" name="Picture 30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8993" y="1842586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7" name="Picture 31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9330" y="1842586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8" name="Picture 32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61521" y="1836738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49" name="Picture 33" descr="ребусы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37733" y="2256742"/>
            <a:ext cx="1682739" cy="950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C:\Users\црр3\Downloads\фон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0462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0525" y="294372"/>
            <a:ext cx="8288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Игра «Ребусы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3" name="AutoShape 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2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4" descr="Финансовая грамотность населения | Орск официальный сайт города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Банкноты | Банк России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Банкноты | Банк России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8" descr="Банкноты | Банк России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4" descr="Банкноты | Банк России"/>
          <p:cNvSpPr>
            <a:spLocks noChangeAspect="1" noChangeArrowheads="1"/>
          </p:cNvSpPr>
          <p:nvPr/>
        </p:nvSpPr>
        <p:spPr bwMode="auto">
          <a:xfrm>
            <a:off x="1527175" y="1227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AutoShape 16" descr="Банкноты | Банк России"/>
          <p:cNvSpPr>
            <a:spLocks noChangeAspect="1" noChangeArrowheads="1"/>
          </p:cNvSpPr>
          <p:nvPr/>
        </p:nvSpPr>
        <p:spPr bwMode="auto">
          <a:xfrm>
            <a:off x="1679575" y="1379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" name="AutoShape 20" descr="Банкноты | Банк России"/>
          <p:cNvSpPr>
            <a:spLocks noChangeAspect="1" noChangeArrowheads="1"/>
          </p:cNvSpPr>
          <p:nvPr/>
        </p:nvSpPr>
        <p:spPr bwMode="auto">
          <a:xfrm>
            <a:off x="1831975" y="1531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" name="AutoShape 22" descr="Банкноты | Банк России"/>
          <p:cNvSpPr>
            <a:spLocks noChangeAspect="1" noChangeArrowheads="1"/>
          </p:cNvSpPr>
          <p:nvPr/>
        </p:nvSpPr>
        <p:spPr bwMode="auto">
          <a:xfrm>
            <a:off x="1984375" y="1684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" name="AutoShape 26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2136775" y="1836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8" name="AutoShape 28" descr="1 рубль — БРАК (реверс-реверс) №0001-50508 за 30 000 руб в  интернет-магазине «Монеты»"/>
          <p:cNvSpPr>
            <a:spLocks noChangeAspect="1" noChangeArrowheads="1"/>
          </p:cNvSpPr>
          <p:nvPr/>
        </p:nvSpPr>
        <p:spPr bwMode="auto">
          <a:xfrm>
            <a:off x="6228184" y="290521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07975" y="5321826"/>
            <a:ext cx="85124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 </a:t>
            </a: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можно назвать одним словом, всё что покупается и продаётся? 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2441575" y="4149080"/>
            <a:ext cx="4434681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ТОВАР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707905" y="3057613"/>
            <a:ext cx="1872207" cy="80653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ребусы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22375" y="137953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9780" y="161141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7375" y="161141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ребусы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7010" y="1555879"/>
            <a:ext cx="11144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ребус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85408" y="1609679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ребус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80584" y="1836738"/>
            <a:ext cx="190500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ребус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59551" y="1189038"/>
            <a:ext cx="2381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5" descr="C:\Users\црр3\Downloads\фон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48817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240</Words>
  <Application>Microsoft Office PowerPoint</Application>
  <PresentationFormat>Экран (4:3)</PresentationFormat>
  <Paragraphs>78</Paragraphs>
  <Slides>14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1_Тема Office</vt:lpstr>
      <vt:lpstr>2_Тема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88</cp:revision>
  <dcterms:created xsi:type="dcterms:W3CDTF">2014-09-24T06:35:49Z</dcterms:created>
  <dcterms:modified xsi:type="dcterms:W3CDTF">2022-04-17T15:48:11Z</dcterms:modified>
</cp:coreProperties>
</file>