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82" r:id="rId4"/>
    <p:sldId id="287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81" r:id="rId15"/>
    <p:sldId id="279" r:id="rId16"/>
    <p:sldId id="283" r:id="rId17"/>
    <p:sldId id="280" r:id="rId18"/>
    <p:sldId id="284" r:id="rId19"/>
    <p:sldId id="285" r:id="rId20"/>
    <p:sldId id="286" r:id="rId21"/>
    <p:sldId id="289" r:id="rId22"/>
    <p:sldId id="29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16" autoAdjust="0"/>
    <p:restoredTop sz="94660"/>
  </p:normalViewPr>
  <p:slideViewPr>
    <p:cSldViewPr>
      <p:cViewPr varScale="1">
        <p:scale>
          <a:sx n="124" d="100"/>
          <a:sy n="124" d="100"/>
        </p:scale>
        <p:origin x="10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5DF7D-A222-4401-B01D-B251DAE7AFE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BB9E1-8F10-4E98-B99F-F1D8B2276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BB9E1-8F10-4E98-B99F-F1D8B2276DA5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9B012-A6C9-4987-8938-518F3A5D2E0E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DFBF-7EF3-4276-8438-858FCA2C7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9B012-A6C9-4987-8938-518F3A5D2E0E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DFBF-7EF3-4276-8438-858FCA2C7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9B012-A6C9-4987-8938-518F3A5D2E0E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DFBF-7EF3-4276-8438-858FCA2C7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9B012-A6C9-4987-8938-518F3A5D2E0E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DFBF-7EF3-4276-8438-858FCA2C7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9B012-A6C9-4987-8938-518F3A5D2E0E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DFBF-7EF3-4276-8438-858FCA2C7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9B012-A6C9-4987-8938-518F3A5D2E0E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DFBF-7EF3-4276-8438-858FCA2C7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9B012-A6C9-4987-8938-518F3A5D2E0E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DFBF-7EF3-4276-8438-858FCA2C7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9B012-A6C9-4987-8938-518F3A5D2E0E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DFBF-7EF3-4276-8438-858FCA2C7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9B012-A6C9-4987-8938-518F3A5D2E0E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DFBF-7EF3-4276-8438-858FCA2C7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9B012-A6C9-4987-8938-518F3A5D2E0E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DFBF-7EF3-4276-8438-858FCA2C7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9B012-A6C9-4987-8938-518F3A5D2E0E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F8DFBF-7EF3-4276-8438-858FCA2C75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99B012-A6C9-4987-8938-518F3A5D2E0E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F8DFBF-7EF3-4276-8438-858FCA2C754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11" Type="http://schemas.openxmlformats.org/officeDocument/2006/relationships/image" Target="../media/image54.jpeg"/><Relationship Id="rId5" Type="http://schemas.openxmlformats.org/officeDocument/2006/relationships/image" Target="../media/image48.jpeg"/><Relationship Id="rId10" Type="http://schemas.openxmlformats.org/officeDocument/2006/relationships/image" Target="../media/image53.jpeg"/><Relationship Id="rId4" Type="http://schemas.openxmlformats.org/officeDocument/2006/relationships/image" Target="../media/image47.png"/><Relationship Id="rId9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demiart.ru/forum/uploads19/post-1267134-14870680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45" y="44624"/>
            <a:ext cx="9172575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3" name="Picture 9" descr="701560_20151009084329_3423_600x6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121234"/>
            <a:ext cx="3649985" cy="2736766"/>
          </a:xfrm>
          <a:prstGeom prst="rect">
            <a:avLst/>
          </a:prstGeom>
          <a:noFill/>
        </p:spPr>
      </p:pic>
      <p:pic>
        <p:nvPicPr>
          <p:cNvPr id="16398" name="Picture 14" descr="http://kartik.ru/wp-content/uploads/2017/05/valenki-kartinki-dlya-detey-606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4" b="-42"/>
          <a:stretch>
            <a:fillRect/>
          </a:stretch>
        </p:blipFill>
        <p:spPr bwMode="auto">
          <a:xfrm>
            <a:off x="323528" y="908720"/>
            <a:ext cx="3672409" cy="2924325"/>
          </a:xfrm>
          <a:prstGeom prst="rect">
            <a:avLst/>
          </a:prstGeom>
          <a:noFill/>
        </p:spPr>
      </p:pic>
      <p:pic>
        <p:nvPicPr>
          <p:cNvPr id="16400" name="Picture 16" descr="http://www.toptyga.ru/published/publicdata/TOP/attachments/SC/products_pictures/L3099_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8"/>
          <a:stretch>
            <a:fillRect/>
          </a:stretch>
        </p:blipFill>
        <p:spPr bwMode="auto">
          <a:xfrm>
            <a:off x="323528" y="4014294"/>
            <a:ext cx="3744416" cy="2843706"/>
          </a:xfrm>
          <a:prstGeom prst="rect">
            <a:avLst/>
          </a:prstGeom>
          <a:noFill/>
        </p:spPr>
      </p:pic>
      <p:pic>
        <p:nvPicPr>
          <p:cNvPr id="16404" name="Picture 20" descr="https://m.euromarca.ru/upload/iblock/ad7/ad77326c17a6755423b59556b584e25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908720"/>
            <a:ext cx="3672408" cy="2924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hildren-Boys-Girls-Winter-Warm-Down-Jacket-Suit-Set-Thick-Coat-Jumpsuit-Baby-Clothes-Set-Kids__32483089804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160734"/>
            <a:ext cx="3816424" cy="2697266"/>
          </a:xfrm>
          <a:prstGeom prst="rect">
            <a:avLst/>
          </a:prstGeom>
          <a:noFill/>
        </p:spPr>
      </p:pic>
      <p:pic>
        <p:nvPicPr>
          <p:cNvPr id="20482" name="Picture 2" descr="http://www.bigmulti.ru/69118-2-large_default/%D0%94%D0%B5%D1%82%D1%81%D0%BA%D0%B0%D1%8F-%D0%BE%D0%B4%D0%B5%D0%B6%D0%B4%D0%B0-%D0%9D%D0%BE%D0%B2%D0%B8%D0%BD%D0%BA%D0%B0-2017-%D0%B3%D0%BE%D0%B4%D0%B0-%D0%B7%D0%B8%D0%BC%D0%BD%D1%8F%D1%8F-%D0%B4%D0%B5%D1%82%D1%81%D0%BA%D0%B0%D1%8F-%D1%83%D1%82%D0%B5%D0%BF%D0%BB%D0%B5%D0%BD%D0%BD%D0%B0%D1%8F-%D0%BF%D1%83%D1%85%D0%BE%D0%B2%D0%B0%D1%8F-%D0%BA%D1%83%D1%80%D1%82%D0%BA%D0%B0-%D1%81-%D0%B2%D0%BE%D1%80%D0%BE%D1%82%D0%BD%D0%B8%D0%BA%D0%BE%D0%B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"/>
          <a:stretch>
            <a:fillRect/>
          </a:stretch>
        </p:blipFill>
        <p:spPr bwMode="auto">
          <a:xfrm>
            <a:off x="467544" y="836712"/>
            <a:ext cx="3528392" cy="3083353"/>
          </a:xfrm>
          <a:prstGeom prst="rect">
            <a:avLst/>
          </a:prstGeom>
          <a:noFill/>
        </p:spPr>
      </p:pic>
      <p:pic>
        <p:nvPicPr>
          <p:cNvPr id="20484" name="Picture 4" descr="http://kpacotka.info/wp-content/uploads/2016/12/5216-1697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908720"/>
            <a:ext cx="3839488" cy="2880320"/>
          </a:xfrm>
          <a:prstGeom prst="rect">
            <a:avLst/>
          </a:prstGeom>
          <a:noFill/>
        </p:spPr>
      </p:pic>
      <p:pic>
        <p:nvPicPr>
          <p:cNvPr id="20486" name="Picture 6" descr="https://unimama.ru/wa-data/public/shop/products/51/82/188251/images/323987/323987.750x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149080"/>
            <a:ext cx="3744416" cy="25149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lastochka-foto-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764704"/>
            <a:ext cx="4032250" cy="3097213"/>
          </a:xfrm>
          <a:prstGeom prst="rect">
            <a:avLst/>
          </a:prstGeom>
          <a:noFill/>
        </p:spPr>
      </p:pic>
      <p:pic>
        <p:nvPicPr>
          <p:cNvPr id="17413" name="Picture 5" descr="133630747_RSRyoSS_RRyoRRR_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764704"/>
            <a:ext cx="3976687" cy="3097213"/>
          </a:xfrm>
          <a:prstGeom prst="rect">
            <a:avLst/>
          </a:prstGeom>
          <a:noFill/>
        </p:spPr>
      </p:pic>
      <p:pic>
        <p:nvPicPr>
          <p:cNvPr id="17414" name="Picture 6" descr="47a9b3529cf29233e53bf128fc35b72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049713"/>
            <a:ext cx="4025900" cy="2808287"/>
          </a:xfrm>
          <a:prstGeom prst="rect">
            <a:avLst/>
          </a:prstGeom>
          <a:noFill/>
        </p:spPr>
      </p:pic>
      <p:pic>
        <p:nvPicPr>
          <p:cNvPr id="17415" name="Picture 7" descr="setwall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4049713"/>
            <a:ext cx="3960812" cy="28082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https://i.ytimg.com/vi/qKnMWHPSsEs/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3744416" cy="2830286"/>
          </a:xfrm>
          <a:prstGeom prst="rect">
            <a:avLst/>
          </a:prstGeom>
          <a:noFill/>
        </p:spPr>
      </p:pic>
      <p:pic>
        <p:nvPicPr>
          <p:cNvPr id="31752" name="Picture 8" descr="https://avatars.mds.yandex.net/get-pdb/199965/a39c078e-47bb-4a8f-b19c-f6baa0a80f73/s1200?webp=fals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3960439" cy="2819145"/>
          </a:xfrm>
          <a:prstGeom prst="rect">
            <a:avLst/>
          </a:prstGeom>
          <a:noFill/>
        </p:spPr>
      </p:pic>
      <p:pic>
        <p:nvPicPr>
          <p:cNvPr id="31754" name="Picture 10" descr="https://avatars.mds.yandex.net/get-pdb/881477/0c6e040d-e591-43f6-bccc-83b21cb3d482/s1200?webp=fals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4032448" cy="2875597"/>
          </a:xfrm>
          <a:prstGeom prst="rect">
            <a:avLst/>
          </a:prstGeom>
          <a:noFill/>
        </p:spPr>
      </p:pic>
      <p:pic>
        <p:nvPicPr>
          <p:cNvPr id="31760" name="Picture 16" descr="https://img.fonwall.ru/o/56/pes_ryijiy_sneg_arabskiy.jpg?route=mid&amp;h=75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836712"/>
            <a:ext cx="3672408" cy="27059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ru-RU" sz="4000" dirty="0"/>
          </a:p>
        </p:txBody>
      </p:sp>
      <p:pic>
        <p:nvPicPr>
          <p:cNvPr id="19460" name="Picture 4" descr="img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68475"/>
            <a:ext cx="7620000" cy="5089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381096"/>
          </a:xfrm>
        </p:spPr>
        <p:txBody>
          <a:bodyPr>
            <a:no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теперь внимание, внимание!</a:t>
            </a:r>
            <a:b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следующее  испытание</a:t>
            </a:r>
            <a:b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картинку внимательно посмотрите</a:t>
            </a:r>
            <a:b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всё, что на ней нарисовано запомните!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Margarita\Desktop\20181209_1904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"/>
          <a:stretch>
            <a:fillRect/>
          </a:stretch>
        </p:blipFill>
        <p:spPr bwMode="auto">
          <a:xfrm>
            <a:off x="323528" y="260647"/>
            <a:ext cx="8568952" cy="64634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Margarita\Desktop\20181209_1904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6"/>
          <a:stretch>
            <a:fillRect/>
          </a:stretch>
        </p:blipFill>
        <p:spPr bwMode="auto">
          <a:xfrm>
            <a:off x="323528" y="0"/>
            <a:ext cx="8676542" cy="666479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284752"/>
          </a:xfrm>
        </p:spPr>
        <p:txBody>
          <a:bodyPr>
            <a:norm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Новый год ей каждый рад,</a:t>
            </a:r>
            <a:b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Хотя колюч её наряд.</a:t>
            </a:r>
          </a:p>
        </p:txBody>
      </p:sp>
      <p:pic>
        <p:nvPicPr>
          <p:cNvPr id="3074" name="Picture 2" descr="http://www.gratwest.ru/linkpics/123/123411_3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060848"/>
            <a:ext cx="4536504" cy="453650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80696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/>
                <a:solidFill>
                  <a:schemeClr val="accent3"/>
                </a:solidFill>
              </a:rPr>
              <a:t>Изобрази сказочного персонажа</a:t>
            </a:r>
          </a:p>
        </p:txBody>
      </p:sp>
      <p:pic>
        <p:nvPicPr>
          <p:cNvPr id="36866" name="Picture 2" descr="https://dobro.rooivacevichi.gov.by/files/00165/obj/120/63253/img/300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1483503" cy="2348880"/>
          </a:xfrm>
          <a:prstGeom prst="rect">
            <a:avLst/>
          </a:prstGeom>
          <a:noFill/>
        </p:spPr>
      </p:pic>
      <p:pic>
        <p:nvPicPr>
          <p:cNvPr id="36868" name="Picture 4" descr="http://www.playcast.ru/uploads/2013/04/01/507052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412776"/>
            <a:ext cx="2304256" cy="2420375"/>
          </a:xfrm>
          <a:prstGeom prst="rect">
            <a:avLst/>
          </a:prstGeom>
          <a:noFill/>
        </p:spPr>
      </p:pic>
      <p:pic>
        <p:nvPicPr>
          <p:cNvPr id="36872" name="Picture 8" descr="https://img0.liveinternet.ru/images/foto/c/1/apps/4/909/4909860_0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93096"/>
            <a:ext cx="1595468" cy="2348880"/>
          </a:xfrm>
          <a:prstGeom prst="rect">
            <a:avLst/>
          </a:prstGeom>
          <a:noFill/>
        </p:spPr>
      </p:pic>
      <p:pic>
        <p:nvPicPr>
          <p:cNvPr id="36874" name="Picture 10" descr="http://bukvic.ru/wp-content/uploads/2017/11/raskraska-neznayka-i-ego-druzy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628800"/>
            <a:ext cx="1944216" cy="1843997"/>
          </a:xfrm>
          <a:prstGeom prst="rect">
            <a:avLst/>
          </a:prstGeom>
          <a:noFill/>
        </p:spPr>
      </p:pic>
      <p:pic>
        <p:nvPicPr>
          <p:cNvPr id="36876" name="Picture 12" descr="https://i.pinimg.com/736x/36/c5/63/36c56397370d74731a1ec9900d193d3e--cartoon-sketches-punch-art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437112"/>
            <a:ext cx="1446439" cy="1764656"/>
          </a:xfrm>
          <a:prstGeom prst="rect">
            <a:avLst/>
          </a:prstGeom>
          <a:noFill/>
        </p:spPr>
      </p:pic>
      <p:pic>
        <p:nvPicPr>
          <p:cNvPr id="36880" name="Picture 16" descr="https://s020.radikal.ru/i701/1712/8f/88b4f9c1993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484784"/>
            <a:ext cx="1368152" cy="2049026"/>
          </a:xfrm>
          <a:prstGeom prst="rect">
            <a:avLst/>
          </a:prstGeom>
          <a:noFill/>
        </p:spPr>
      </p:pic>
      <p:pic>
        <p:nvPicPr>
          <p:cNvPr id="1032" name="Picture 8" descr="https://st1.stranamam.ru/data/cache/2018may/07/42/24174270_39287-650x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>
            <a:fillRect/>
          </a:stretch>
        </p:blipFill>
        <p:spPr bwMode="auto">
          <a:xfrm>
            <a:off x="3779912" y="4149080"/>
            <a:ext cx="1872208" cy="2449678"/>
          </a:xfrm>
          <a:prstGeom prst="rect">
            <a:avLst/>
          </a:prstGeom>
          <a:noFill/>
        </p:spPr>
      </p:pic>
      <p:pic>
        <p:nvPicPr>
          <p:cNvPr id="1034" name="Picture 10" descr="https://banner2.kisspng.com/20180318/kbq/kisspng-merlin-magician-royalty-free-clip-art-merlin-cliparts-5aaea5ea3b65d4.8465079515213951782433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084168" y="4221088"/>
            <a:ext cx="1826385" cy="2232248"/>
          </a:xfrm>
          <a:prstGeom prst="rect">
            <a:avLst/>
          </a:prstGeom>
          <a:noFill/>
        </p:spPr>
      </p:pic>
      <p:pic>
        <p:nvPicPr>
          <p:cNvPr id="1036" name="Picture 12" descr="https://banner2.kisspng.com/20180425/ikq/kisspng-it-joker-clown-clip-art-5ae0ab24cc6f74.7405074615246733168374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3618" y="4221088"/>
            <a:ext cx="1670382" cy="1484784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kak2z.ru/my_img/img/2016/02/02/667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0881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samara-salut.ru/images/news/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0" name="Picture 6" descr="https://otvet.imgsmail.ru/download/8496_e9cca69b2c141cdb02eda80132ee4ed7_80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1340768"/>
            <a:ext cx="6192688" cy="3096344"/>
          </a:xfrm>
          <a:prstGeom prst="round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you-toy.ru/upload/iblock/798/798acf20f88f835391afdd2958a9a9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33243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http://www.wallcoo.net/paint/The_Fantasy_World_of_Josephine_Wall_2/images/kb_Wall_Josephine-I_Think_I_Saw_a_Fai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3.stockfresh.com/files/p/pressmaster/m/76/3924542_stock-photo-riding-on-sled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8748464" cy="5832309"/>
          </a:xfrm>
          <a:prstGeom prst="rect">
            <a:avLst/>
          </a:prstGeom>
          <a:noFill/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fisha.mosreg.ru/sites/default/files/events_photo/8a86e43c47d6c7ccd3e3552eaccbbc0a.jpe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0608" y="-387424"/>
            <a:ext cx="10784701" cy="7576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zima_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08720"/>
            <a:ext cx="3887787" cy="2808288"/>
          </a:xfrm>
          <a:prstGeom prst="rect">
            <a:avLst/>
          </a:prstGeom>
          <a:noFill/>
        </p:spPr>
      </p:pic>
      <p:pic>
        <p:nvPicPr>
          <p:cNvPr id="11269" name="Picture 5" descr="9647980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908720"/>
            <a:ext cx="4176712" cy="2808288"/>
          </a:xfrm>
          <a:prstGeom prst="rect">
            <a:avLst/>
          </a:prstGeom>
          <a:noFill/>
        </p:spPr>
      </p:pic>
      <p:pic>
        <p:nvPicPr>
          <p:cNvPr id="11270" name="Picture 6" descr="loo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861048"/>
            <a:ext cx="3887787" cy="2663825"/>
          </a:xfrm>
          <a:prstGeom prst="rect">
            <a:avLst/>
          </a:prstGeom>
          <a:noFill/>
        </p:spPr>
      </p:pic>
      <p:pic>
        <p:nvPicPr>
          <p:cNvPr id="11271" name="Picture 7" descr="winter-mood-pictures_16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3861048"/>
            <a:ext cx="4144962" cy="26654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215515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836712"/>
            <a:ext cx="3959225" cy="2808288"/>
          </a:xfrm>
          <a:prstGeom prst="rect">
            <a:avLst/>
          </a:prstGeom>
          <a:noFill/>
        </p:spPr>
      </p:pic>
      <p:pic>
        <p:nvPicPr>
          <p:cNvPr id="12293" name="Picture 5" descr="kazhdomu-rebenku-nuzhny-konk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764704"/>
            <a:ext cx="4203700" cy="2881313"/>
          </a:xfrm>
          <a:prstGeom prst="rect">
            <a:avLst/>
          </a:prstGeom>
          <a:noFill/>
        </p:spPr>
      </p:pic>
      <p:pic>
        <p:nvPicPr>
          <p:cNvPr id="12294" name="Picture 6" descr="11995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789040"/>
            <a:ext cx="3981450" cy="2795587"/>
          </a:xfrm>
          <a:prstGeom prst="rect">
            <a:avLst/>
          </a:prstGeom>
          <a:noFill/>
        </p:spPr>
      </p:pic>
      <p:pic>
        <p:nvPicPr>
          <p:cNvPr id="12295" name="Picture 7" descr="1216_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789040"/>
            <a:ext cx="4105275" cy="27828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1445422797535_1445422797428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80728"/>
            <a:ext cx="3816350" cy="2952750"/>
          </a:xfrm>
          <a:prstGeom prst="rect">
            <a:avLst/>
          </a:prstGeom>
          <a:noFill/>
        </p:spPr>
      </p:pic>
      <p:pic>
        <p:nvPicPr>
          <p:cNvPr id="13318" name="Picture 6" descr="9924300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049713"/>
            <a:ext cx="3816350" cy="2808287"/>
          </a:xfrm>
          <a:prstGeom prst="rect">
            <a:avLst/>
          </a:prstGeom>
          <a:noFill/>
        </p:spPr>
      </p:pic>
      <p:pic>
        <p:nvPicPr>
          <p:cNvPr id="13319" name="Picture 7" descr="10162588212-10_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978275"/>
            <a:ext cx="3973512" cy="2879725"/>
          </a:xfrm>
          <a:prstGeom prst="rect">
            <a:avLst/>
          </a:prstGeom>
          <a:noFill/>
        </p:spPr>
      </p:pic>
      <p:pic>
        <p:nvPicPr>
          <p:cNvPr id="13321" name="Picture 9" descr="http://akzent.zp.ua/wp-content/uploads/2017/12/1-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980728"/>
            <a:ext cx="4099648" cy="29061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2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836712"/>
            <a:ext cx="3598862" cy="3000375"/>
          </a:xfrm>
          <a:prstGeom prst="rect">
            <a:avLst/>
          </a:prstGeom>
          <a:noFill/>
        </p:spPr>
      </p:pic>
      <p:pic>
        <p:nvPicPr>
          <p:cNvPr id="14341" name="Picture 5" descr="160109183649703f0ac8401fb7d93f52c2daa136e10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764704"/>
            <a:ext cx="4392612" cy="3024188"/>
          </a:xfrm>
          <a:prstGeom prst="rect">
            <a:avLst/>
          </a:prstGeom>
          <a:noFill/>
        </p:spPr>
      </p:pic>
      <p:pic>
        <p:nvPicPr>
          <p:cNvPr id="14342" name="Picture 6" descr="img-1190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005064"/>
            <a:ext cx="3598862" cy="2663825"/>
          </a:xfrm>
          <a:prstGeom prst="rect">
            <a:avLst/>
          </a:prstGeom>
          <a:noFill/>
        </p:spPr>
      </p:pic>
      <p:pic>
        <p:nvPicPr>
          <p:cNvPr id="14343" name="Picture 7" descr="1487608371_0_56178_4affc19d_xx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4005064"/>
            <a:ext cx="4411662" cy="26654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287838"/>
            <a:ext cx="3671888" cy="2570162"/>
          </a:xfrm>
          <a:prstGeom prst="rect">
            <a:avLst/>
          </a:prstGeom>
          <a:noFill/>
        </p:spPr>
      </p:pic>
      <p:pic>
        <p:nvPicPr>
          <p:cNvPr id="15365" name="Picture 5" descr="0d3975a3da51t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978" y="1052736"/>
            <a:ext cx="3584462" cy="2952328"/>
          </a:xfrm>
          <a:prstGeom prst="rect">
            <a:avLst/>
          </a:prstGeom>
          <a:noFill/>
        </p:spPr>
      </p:pic>
      <p:pic>
        <p:nvPicPr>
          <p:cNvPr id="15366" name="Picture 6" descr="2819813_s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052736"/>
            <a:ext cx="3665537" cy="3024188"/>
          </a:xfrm>
          <a:prstGeom prst="rect">
            <a:avLst/>
          </a:prstGeom>
          <a:noFill/>
        </p:spPr>
      </p:pic>
      <p:pic>
        <p:nvPicPr>
          <p:cNvPr id="15367" name="Picture 7" descr="lyschi_smeschariki_0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4338638"/>
            <a:ext cx="3721100" cy="25193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614</TotalTime>
  <Words>43</Words>
  <Application>Microsoft Office PowerPoint</Application>
  <PresentationFormat>Экран (4:3)</PresentationFormat>
  <Paragraphs>5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Calibri</vt:lpstr>
      <vt:lpstr>Constantia</vt:lpstr>
      <vt:lpstr>Wingdings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  <vt:lpstr>А теперь внимание, внимание! следующее  испытание На картинку внимательно посмотрите и всё, что на ней нарисовано запомните!</vt:lpstr>
      <vt:lpstr>Презентация PowerPoint</vt:lpstr>
      <vt:lpstr>Презентация PowerPoint</vt:lpstr>
      <vt:lpstr>На Новый год ей каждый рад, Хотя колюч её наряд.</vt:lpstr>
      <vt:lpstr>Изобрази сказочного персонажа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Маргарита</dc:creator>
  <cp:lastModifiedBy>Master</cp:lastModifiedBy>
  <cp:revision>68</cp:revision>
  <dcterms:created xsi:type="dcterms:W3CDTF">2018-12-14T10:10:38Z</dcterms:created>
  <dcterms:modified xsi:type="dcterms:W3CDTF">2022-04-16T21:12:10Z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12027625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