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5" r:id="rId6"/>
    <p:sldId id="264" r:id="rId7"/>
    <p:sldId id="267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DA436-560F-47AA-BC18-2286A2917035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5C2D11-EBE0-4EE0-85A4-95A9091604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Plesetsk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096000" cy="4572000"/>
          </a:xfrm>
          <a:prstGeom prst="rect">
            <a:avLst/>
          </a:prstGeom>
        </p:spPr>
      </p:pic>
      <p:pic>
        <p:nvPicPr>
          <p:cNvPr id="5" name="Рисунок 4" descr="загружен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4177893"/>
            <a:ext cx="3786182" cy="26801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69742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85728"/>
            <a:ext cx="9112452" cy="60722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entyabr-kosmose-mesyac-eto-interesno-poznavatelno-kartinki_391544959-1024x7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0" y="214290"/>
            <a:ext cx="9144030" cy="64293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AVE_20220406_1413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unnamed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1670" y="0"/>
            <a:ext cx="4900799" cy="689343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cb4054c1e58826a1b38bc0b38afe25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571480"/>
            <a:ext cx="9144000" cy="60648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jofo_me_d223c584d08303bf14700785fb5b6b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055" y="332656"/>
            <a:ext cx="9139945" cy="609329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118688dccc7174970f73d21b51f9bd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24340" y="764704"/>
            <a:ext cx="9168340" cy="515719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7</cp:revision>
  <dcterms:created xsi:type="dcterms:W3CDTF">2021-04-12T19:00:04Z</dcterms:created>
  <dcterms:modified xsi:type="dcterms:W3CDTF">2022-04-06T11:44:52Z</dcterms:modified>
</cp:coreProperties>
</file>