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2" r:id="rId6"/>
    <p:sldId id="276" r:id="rId7"/>
    <p:sldId id="270" r:id="rId8"/>
    <p:sldId id="272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13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5C71-F728-4D80-BCC9-D5EBE05889D0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5C486-2652-4AFF-8081-D42D42FD0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5C71-F728-4D80-BCC9-D5EBE05889D0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5C486-2652-4AFF-8081-D42D42FD0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5C71-F728-4D80-BCC9-D5EBE05889D0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5C486-2652-4AFF-8081-D42D42FD0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5C71-F728-4D80-BCC9-D5EBE05889D0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5C486-2652-4AFF-8081-D42D42FD0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5C71-F728-4D80-BCC9-D5EBE05889D0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5C486-2652-4AFF-8081-D42D42FD0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5C71-F728-4D80-BCC9-D5EBE05889D0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5C486-2652-4AFF-8081-D42D42FD0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5C71-F728-4D80-BCC9-D5EBE05889D0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5C486-2652-4AFF-8081-D42D42FD0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5C71-F728-4D80-BCC9-D5EBE05889D0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5C486-2652-4AFF-8081-D42D42FD0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5C71-F728-4D80-BCC9-D5EBE05889D0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5C486-2652-4AFF-8081-D42D42FD0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5C71-F728-4D80-BCC9-D5EBE05889D0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5C486-2652-4AFF-8081-D42D42FD0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35C71-F728-4D80-BCC9-D5EBE05889D0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5C486-2652-4AFF-8081-D42D42FD0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35C71-F728-4D80-BCC9-D5EBE05889D0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5C486-2652-4AFF-8081-D42D42FD06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kellerplastics.com/wp-content/uploads/2015/01/slideblu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83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2060848"/>
            <a:ext cx="7247728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ContrastingRightFacing"/>
              <a:lightRig rig="threePt" dir="t"/>
            </a:scene3d>
          </a:bodyPr>
          <a:lstStyle/>
          <a:p>
            <a:pPr algn="ctr"/>
            <a:r>
              <a:rPr lang="ru-RU" sz="3200" b="1" dirty="0">
                <a:solidFill>
                  <a:srgbClr val="6600FF"/>
                </a:solidFill>
                <a:latin typeface="Arial Black" pitchFamily="34" charset="0"/>
              </a:rPr>
              <a:t>«LEGO-конструирование во всестороннем развитии детей»</a:t>
            </a:r>
            <a:endParaRPr lang="ru-RU" sz="3200" dirty="0">
              <a:solidFill>
                <a:srgbClr val="6600FF"/>
              </a:solidFill>
              <a:latin typeface="Arial Black" pitchFamily="34" charset="0"/>
            </a:endParaRPr>
          </a:p>
        </p:txBody>
      </p:sp>
      <p:pic>
        <p:nvPicPr>
          <p:cNvPr id="1028" name="Picture 4" descr="https://img3.okidoker.com/c/2/2/2/122657/7759708/16706268_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4214818"/>
            <a:ext cx="1641356" cy="2436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004048" y="5517232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воспитатель 1 КК Котенкова Виктория Владимировна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19672" y="188640"/>
            <a:ext cx="7200800" cy="966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города Тулуна</a:t>
            </a:r>
            <a:endParaRPr lang="ru-RU" sz="14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«Центр развития ребенка – детский сад «Гармония»</a:t>
            </a:r>
            <a:endParaRPr lang="ru-RU" sz="14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www.kellerplastics.com/wp-content/uploads/2015/01/slideblu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02" name="Picture 6" descr="https://www.pngkey.com/png/full/15-152390_boy-big-image-png-boy-clip-ar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2026390"/>
            <a:ext cx="2195211" cy="2463070"/>
          </a:xfrm>
          <a:prstGeom prst="rect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 rot="18164315">
            <a:off x="937470" y="1137589"/>
            <a:ext cx="2582734" cy="1643074"/>
          </a:xfrm>
          <a:prstGeom prst="wedgeEllipseCallou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FF"/>
                </a:solidFill>
              </a:rPr>
              <a:t>Мыслительный процесс</a:t>
            </a:r>
            <a:endParaRPr lang="ru-RU" b="1" dirty="0">
              <a:solidFill>
                <a:srgbClr val="6600FF"/>
              </a:solidFill>
            </a:endParaRPr>
          </a:p>
        </p:txBody>
      </p:sp>
      <p:sp>
        <p:nvSpPr>
          <p:cNvPr id="7" name="Овальная выноска 6"/>
          <p:cNvSpPr/>
          <p:nvPr/>
        </p:nvSpPr>
        <p:spPr>
          <a:xfrm rot="2175028">
            <a:off x="4551741" y="751651"/>
            <a:ext cx="2999448" cy="1396561"/>
          </a:xfrm>
          <a:prstGeom prst="wedgeEllipseCallou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FF"/>
                </a:solidFill>
                <a:cs typeface="Aharoni" pitchFamily="2" charset="-79"/>
              </a:rPr>
              <a:t>Самостоятельность </a:t>
            </a:r>
            <a:endParaRPr lang="ru-RU" b="1" dirty="0">
              <a:solidFill>
                <a:srgbClr val="6600FF"/>
              </a:solidFill>
              <a:cs typeface="Aharoni" pitchFamily="2" charset="-79"/>
            </a:endParaRPr>
          </a:p>
        </p:txBody>
      </p:sp>
      <p:sp>
        <p:nvSpPr>
          <p:cNvPr id="8" name="Овальная выноска 7"/>
          <p:cNvSpPr/>
          <p:nvPr/>
        </p:nvSpPr>
        <p:spPr>
          <a:xfrm rot="14135372">
            <a:off x="823828" y="3925284"/>
            <a:ext cx="2218670" cy="1622150"/>
          </a:xfrm>
          <a:prstGeom prst="wedgeEllipseCallou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FF"/>
                </a:solidFill>
              </a:rPr>
              <a:t>Развитие мелкой моторики</a:t>
            </a:r>
          </a:p>
        </p:txBody>
      </p:sp>
      <p:sp>
        <p:nvSpPr>
          <p:cNvPr id="9" name="Овальная выноска 8"/>
          <p:cNvSpPr/>
          <p:nvPr/>
        </p:nvSpPr>
        <p:spPr>
          <a:xfrm rot="6269058">
            <a:off x="6018619" y="3732614"/>
            <a:ext cx="2571769" cy="1393041"/>
          </a:xfrm>
          <a:prstGeom prst="wedgeEllipseCallou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FF"/>
                </a:solidFill>
              </a:rPr>
              <a:t>инициативность</a:t>
            </a:r>
            <a:endParaRPr lang="ru-RU" b="1" dirty="0">
              <a:solidFill>
                <a:srgbClr val="6600FF"/>
              </a:solidFill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 rot="8895729">
            <a:off x="3222547" y="4912107"/>
            <a:ext cx="3050055" cy="1357119"/>
          </a:xfrm>
          <a:prstGeom prst="wedgeEllipseCallou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6600FF"/>
                </a:solidFill>
              </a:rPr>
              <a:t>Развитие конструктивных способностей</a:t>
            </a:r>
            <a:endParaRPr lang="ru-RU" b="1" dirty="0">
              <a:solidFill>
                <a:srgbClr val="66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kellerplastics.com/wp-content/uploads/2015/01/slideblu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15946" y="188640"/>
            <a:ext cx="469856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66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Разновидности</a:t>
            </a:r>
            <a:r>
              <a:rPr lang="ru-RU" sz="3200" b="1" dirty="0" smtClean="0">
                <a:solidFill>
                  <a:srgbClr val="6600FF"/>
                </a:solidFill>
              </a:rPr>
              <a:t>  </a:t>
            </a:r>
          </a:p>
        </p:txBody>
      </p:sp>
      <p:pic>
        <p:nvPicPr>
          <p:cNvPr id="3076" name="Picture 4" descr="http://ecx.images-amazon.com/images/I/71GgGC-aSLL._SL1500_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69482" y="0"/>
            <a:ext cx="1874518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655676" y="151053"/>
            <a:ext cx="58326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конструктора</a:t>
            </a:r>
            <a:endParaRPr lang="ru-RU" sz="4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65" y="1268163"/>
            <a:ext cx="1419622" cy="18928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28326">
            <a:off x="3517020" y="918757"/>
            <a:ext cx="1923678" cy="25649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164438">
            <a:off x="5803582" y="2222752"/>
            <a:ext cx="2499742" cy="33329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434486">
            <a:off x="1406620" y="3547355"/>
            <a:ext cx="2501650" cy="33355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kellerplastics.com/wp-content/uploads/2015/01/slideblu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285728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Основные виды конструирования</a:t>
            </a:r>
            <a:endParaRPr lang="ru-RU" sz="3600" b="1" dirty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2037195"/>
            <a:ext cx="25620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замыслу  </a:t>
            </a:r>
          </a:p>
        </p:txBody>
      </p:sp>
      <p:pic>
        <p:nvPicPr>
          <p:cNvPr id="19458" name="Picture 2" descr="F:\лего фото\20190122_1543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714620"/>
            <a:ext cx="3857620" cy="2893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9" name="Picture 3" descr="F:\лего фото\20190326_15471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43570" y="2571744"/>
            <a:ext cx="2286016" cy="38100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3369" y="1449259"/>
            <a:ext cx="2426418" cy="646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kellerplastics.com/wp-content/uploads/2015/01/slideblu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285728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Основные виды конструирования</a:t>
            </a:r>
            <a:endParaRPr lang="ru-RU" sz="3600" b="1" dirty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F:\лего фото\20181009_1658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1071546"/>
            <a:ext cx="2961928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83568" y="3357562"/>
            <a:ext cx="26025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онструирование по инструкции</a:t>
            </a:r>
            <a:endParaRPr lang="ru-RU" sz="2400" b="1" dirty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3" descr="F:\лего фото\20181009_1701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2066" y="1142984"/>
            <a:ext cx="3043252" cy="2602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715008" y="3643314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по модели</a:t>
            </a:r>
            <a:endParaRPr lang="ru-RU" sz="2400" b="1" dirty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0430" y="6215082"/>
            <a:ext cx="23677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по условиям</a:t>
            </a:r>
            <a:endParaRPr lang="ru-RU" sz="2400" b="1" dirty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720" y="3282545"/>
            <a:ext cx="2071684" cy="2762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kellerplastics.com/wp-content/uploads/2015/01/slideblu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2712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F:\лего фото\лего фото\20190318_16464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61846" y="1503112"/>
            <a:ext cx="3109969" cy="4146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475656" y="332656"/>
            <a:ext cx="6048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Игры с постройками</a:t>
            </a:r>
            <a:endParaRPr lang="ru-RU" b="1" dirty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74" y="1212298"/>
            <a:ext cx="3991827" cy="29938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5004" y="3109081"/>
            <a:ext cx="1921369" cy="256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297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kellerplastics.com/wp-content/uploads/2015/01/slideblu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85918" y="357166"/>
            <a:ext cx="600079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Анализируя свою работу с позиции ФГОС ДО, можно сказать, что данная технология способствует эффективному обеспечению всех целевых ориентиров на этапе завершения дошкольного образования.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30" name="Picture 10" descr="https://gym-sviblovo.mskobr.ru/files/images/1779/20181122_0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3760790"/>
            <a:ext cx="2071702" cy="2916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kellerplastics.com/wp-content/uploads/2015/01/slideblu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83034" y="1700808"/>
            <a:ext cx="637793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 считаю, что данная инновационная ЛЕГО-технология может успешно применяться во всех возрастных группах общеразвивающей направленности, а при правильном подходе и организации даст положительный результат в работе педагога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kellerplastics.com/wp-content/uploads/2015/01/slideblu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1928802"/>
            <a:ext cx="7786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b="1" dirty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s://images.brickbrowse.com/duplo/school-bus-10528/duplo-school-bus-10528-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3357562"/>
            <a:ext cx="2571768" cy="2576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121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Aharoni</vt:lpstr>
      <vt:lpstr>Arial</vt:lpstr>
      <vt:lpstr>Arial Black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Анна</cp:lastModifiedBy>
  <cp:revision>51</cp:revision>
  <dcterms:created xsi:type="dcterms:W3CDTF">2020-01-25T18:49:49Z</dcterms:created>
  <dcterms:modified xsi:type="dcterms:W3CDTF">2022-01-28T04:18:14Z</dcterms:modified>
</cp:coreProperties>
</file>