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2" r:id="rId2"/>
    <p:sldId id="258" r:id="rId3"/>
    <p:sldId id="257" r:id="rId4"/>
    <p:sldId id="273" r:id="rId5"/>
    <p:sldId id="274" r:id="rId6"/>
    <p:sldId id="275" r:id="rId7"/>
    <p:sldId id="276" r:id="rId8"/>
    <p:sldId id="278" r:id="rId9"/>
    <p:sldId id="279" r:id="rId10"/>
    <p:sldId id="280" r:id="rId11"/>
    <p:sldId id="261" r:id="rId12"/>
    <p:sldId id="277" r:id="rId13"/>
    <p:sldId id="264" r:id="rId14"/>
    <p:sldId id="265" r:id="rId15"/>
    <p:sldId id="267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86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643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649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50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2130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868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2588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886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3114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9366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348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7466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5257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1195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741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420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733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8740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089E4EE-7897-4371-83C7-D6687DE79C41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C8D68-FEA3-4E42-BFAC-66BA244557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8201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231951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4800" b="1" i="1" dirty="0" smtClean="0">
                <a:solidFill>
                  <a:schemeClr val="tx1"/>
                </a:solidFill>
              </a:rPr>
              <a:t>Неньютоновские жидкости и их свойства</a:t>
            </a:r>
            <a:endParaRPr lang="ru-RU" sz="4800" b="1" i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4546546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42603" y="2960914"/>
            <a:ext cx="6268569" cy="3599543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827314"/>
            <a:ext cx="9404723" cy="740228"/>
          </a:xfrm>
        </p:spPr>
        <p:txBody>
          <a:bodyPr/>
          <a:lstStyle/>
          <a:p>
            <a:r>
              <a:rPr lang="ru-RU" sz="3600" dirty="0" smtClean="0"/>
              <a:t>Причины повышения вязкости крови</a:t>
            </a:r>
            <a:endParaRPr lang="ru-RU" sz="3600" dirty="0"/>
          </a:p>
        </p:txBody>
      </p:sp>
      <p:pic>
        <p:nvPicPr>
          <p:cNvPr id="5" name="Содержимое 4" descr="1212323346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51543" y="1640114"/>
            <a:ext cx="4947557" cy="458651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54493" y="1538514"/>
            <a:ext cx="4396341" cy="471782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Недостаток воды и ее плохое качество</a:t>
            </a:r>
          </a:p>
          <a:p>
            <a:r>
              <a:rPr lang="ru-RU" sz="2400" dirty="0" smtClean="0"/>
              <a:t>Неправильное питание, чрезмерное потребление углеводов, белковая  диета, жирная пища</a:t>
            </a:r>
          </a:p>
          <a:p>
            <a:r>
              <a:rPr lang="ru-RU" sz="2400" dirty="0" smtClean="0"/>
              <a:t>Недостаток витаминов группы С и В и минералов</a:t>
            </a:r>
          </a:p>
          <a:p>
            <a:r>
              <a:rPr lang="ru-RU" sz="2400" dirty="0" smtClean="0"/>
              <a:t>Алкоголь и курение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b="1" dirty="0" smtClean="0"/>
              <a:t>Исследовательская часть</a:t>
            </a:r>
            <a:endParaRPr lang="ru-RU" sz="7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317" y="2375711"/>
            <a:ext cx="6295798" cy="4218185"/>
          </a:xfrm>
        </p:spPr>
      </p:pic>
    </p:spTree>
    <p:extLst>
      <p:ext uri="{BB962C8B-B14F-4D97-AF65-F5344CB8AC3E}">
        <p14:creationId xmlns:p14="http://schemas.microsoft.com/office/powerpoint/2010/main" val="9307115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2406596"/>
          </a:xfrm>
        </p:spPr>
        <p:txBody>
          <a:bodyPr/>
          <a:lstStyle/>
          <a:p>
            <a:r>
              <a:rPr lang="ru-RU" sz="3600" dirty="0" smtClean="0"/>
              <a:t>Опыт 1:   </a:t>
            </a:r>
            <a:r>
              <a:rPr lang="ru-RU" sz="2800" dirty="0" smtClean="0"/>
              <a:t>если в емкость со смесью медленно ввести руку, то результат будет такой, как  с обычно жидкостью. </a:t>
            </a:r>
            <a:br>
              <a:rPr lang="ru-RU" sz="2800" dirty="0" smtClean="0"/>
            </a:br>
            <a:r>
              <a:rPr lang="ru-RU" sz="2800" dirty="0" smtClean="0"/>
              <a:t>Но если размахнуться как следует и ударить по этой смеси, то рука отскочит, как если бы это было твердое вещество </a:t>
            </a:r>
            <a:endParaRPr lang="ru-RU" sz="2800" dirty="0"/>
          </a:p>
        </p:txBody>
      </p:sp>
      <p:pic>
        <p:nvPicPr>
          <p:cNvPr id="6" name="Содержимое 5" descr="222222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7827" y="3270834"/>
            <a:ext cx="4395787" cy="2936386"/>
          </a:xfrm>
        </p:spPr>
      </p:pic>
      <p:pic>
        <p:nvPicPr>
          <p:cNvPr id="5" name="Содержимое 4" descr="8776554433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712731" y="3242078"/>
            <a:ext cx="4395788" cy="2989136"/>
          </a:xfr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230939"/>
          </a:xfrm>
        </p:spPr>
        <p:txBody>
          <a:bodyPr/>
          <a:lstStyle/>
          <a:p>
            <a:r>
              <a:rPr lang="ru-RU" sz="4400" dirty="0" smtClean="0"/>
              <a:t>Опыт 2: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591050" cy="4351338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Если опустить  </a:t>
            </a:r>
            <a:r>
              <a:rPr lang="ru-RU" sz="2800" dirty="0"/>
              <a:t>руку в </a:t>
            </a:r>
            <a:r>
              <a:rPr lang="ru-RU" sz="2800" dirty="0" smtClean="0"/>
              <a:t>жидкость и </a:t>
            </a:r>
            <a:r>
              <a:rPr lang="ru-RU" sz="2800" dirty="0"/>
              <a:t>резко попытаться её вытянуть. Большая вероятность, что ёмкость поднимется вслед за рукой.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571" y="873579"/>
            <a:ext cx="4572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23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55168"/>
          </a:xfrm>
        </p:spPr>
        <p:txBody>
          <a:bodyPr/>
          <a:lstStyle/>
          <a:p>
            <a:r>
              <a:rPr lang="ru-RU" dirty="0" smtClean="0"/>
              <a:t>Опыт 3: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248150" cy="435133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/>
              <a:t>Из этой жидкости можно скатать шарик если делать это быстрыми движениями, чем быстрее и сильнее воздействовать, тем плотнее и тверже будет шар, но если разжать руку шарик сразу растекается.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043" y="1608366"/>
            <a:ext cx="6262957" cy="469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800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68082"/>
          </a:xfrm>
        </p:spPr>
        <p:txBody>
          <a:bodyPr/>
          <a:lstStyle/>
          <a:p>
            <a:r>
              <a:rPr lang="ru-RU" dirty="0" smtClean="0"/>
              <a:t>Опыт 4: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349829"/>
            <a:ext cx="8946541" cy="5109027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Проделаем </a:t>
            </a:r>
            <a:r>
              <a:rPr lang="ru-RU" sz="2400" dirty="0"/>
              <a:t>еще один опыт с обычной жидкостью и неньютоновской. Для этого нам понадобятся яйца, прочные пластиковые пакеты, вода и неньютоновская жидкость</a:t>
            </a:r>
          </a:p>
          <a:p>
            <a:r>
              <a:rPr lang="ru-RU" sz="2400" dirty="0"/>
              <a:t>Наполняем пакет водой, опускаем в него яйцо и крепко завязываем. После этого бросаем его с высоты около метра. Яйцо разбилось. Повторим этот опыт с неньютоновской жидкостью. При падении с высоты 1 метр яйцо не разбилось,  при падении с высоты 2 метров тоже. Этот опыт показывает, что при ударе неньютоновской жидкости о пол, один ее слой становится твердым, следующий становится плотным, а чем дальше от пола тем более жидкий. Яйцо благодаря распределению плотности погасило скорость падения и не разбилось.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9352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19314" y="217714"/>
            <a:ext cx="12511314" cy="6640286"/>
          </a:xfrm>
        </p:spPr>
        <p:txBody>
          <a:bodyPr>
            <a:normAutofit/>
          </a:bodyPr>
          <a:lstStyle/>
          <a:p>
            <a:pPr algn="ctr"/>
            <a:endParaRPr lang="ru-RU" sz="11500" b="1" dirty="0" smtClean="0"/>
          </a:p>
          <a:p>
            <a:pPr algn="ctr"/>
            <a:r>
              <a:rPr lang="ru-RU" sz="11500" b="1" dirty="0" smtClean="0"/>
              <a:t>СПАСИБО ЗА ВНИМАНИЕ!</a:t>
            </a:r>
            <a:endParaRPr lang="ru-RU" sz="11500" b="1" dirty="0"/>
          </a:p>
        </p:txBody>
      </p:sp>
    </p:spTree>
    <p:extLst>
      <p:ext uri="{BB962C8B-B14F-4D97-AF65-F5344CB8AC3E}">
        <p14:creationId xmlns:p14="http://schemas.microsoft.com/office/powerpoint/2010/main" val="36853557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Содержание: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559432"/>
            <a:ext cx="8946541" cy="419548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1. Введение</a:t>
            </a:r>
          </a:p>
          <a:p>
            <a:r>
              <a:rPr lang="ru-RU" sz="3600" dirty="0" smtClean="0"/>
              <a:t>2. Теоретическая часть</a:t>
            </a:r>
          </a:p>
          <a:p>
            <a:r>
              <a:rPr lang="ru-RU" sz="3600" dirty="0" smtClean="0"/>
              <a:t>3. Исследовательская часть</a:t>
            </a:r>
          </a:p>
          <a:p>
            <a:r>
              <a:rPr lang="ru-RU" sz="3600" dirty="0" smtClean="0"/>
              <a:t>4. Вывод</a:t>
            </a:r>
          </a:p>
          <a:p>
            <a:r>
              <a:rPr lang="ru-RU" sz="3600" dirty="0" smtClean="0"/>
              <a:t>5. Заключение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67775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146630"/>
            <a:ext cx="8946541" cy="510177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Тема моей исследовательской работы: «Неньютоновские жидкости»</a:t>
            </a:r>
          </a:p>
          <a:p>
            <a:r>
              <a:rPr lang="ru-RU" sz="2800" dirty="0" smtClean="0"/>
              <a:t>Актуальность данного проекта заключается в том, что жидкости находятся вокруг нас, но мы ничего о них не знаем. Примером </a:t>
            </a:r>
            <a:r>
              <a:rPr lang="ru-RU" sz="2800" dirty="0"/>
              <a:t>являются: глинистые растворы, нефтепродукты, растворы полимеров, </a:t>
            </a:r>
            <a:r>
              <a:rPr lang="ru-RU" sz="2800" dirty="0" smtClean="0"/>
              <a:t>краски.</a:t>
            </a:r>
          </a:p>
          <a:p>
            <a:r>
              <a:rPr lang="ru-RU" sz="2800" dirty="0" smtClean="0"/>
              <a:t>Цель: изучить,  </a:t>
            </a:r>
            <a:r>
              <a:rPr lang="ru-RU" sz="2800" dirty="0"/>
              <a:t>что представляет </a:t>
            </a:r>
            <a:r>
              <a:rPr lang="ru-RU" sz="2800" dirty="0" smtClean="0"/>
              <a:t>из себя неньютоновская жидкость, какими </a:t>
            </a:r>
            <a:r>
              <a:rPr lang="ru-RU" sz="2800" dirty="0"/>
              <a:t>необычными свойствами </a:t>
            </a:r>
            <a:r>
              <a:rPr lang="ru-RU" sz="2800" dirty="0" smtClean="0"/>
              <a:t>обладает и где можно ее применять.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29159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 себе представляете </a:t>
            </a:r>
            <a:r>
              <a:rPr lang="ru-RU" dirty="0" smtClean="0">
                <a:solidFill>
                  <a:schemeClr val="tx1"/>
                </a:solidFill>
              </a:rPr>
              <a:t>жидкость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Она должна литься, растекаться, но не выдерживать вес человека  или принимать вертикальное положение.  Но не все в нашем мире так просто,  есть особые жидкости, которые ведут себя немного странно- это неньютоновские жидкости. </a:t>
            </a: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6111" y="624114"/>
            <a:ext cx="9404723" cy="1229134"/>
          </a:xfrm>
        </p:spPr>
        <p:txBody>
          <a:bodyPr/>
          <a:lstStyle/>
          <a:p>
            <a:pPr algn="ctr"/>
            <a:r>
              <a:rPr lang="ru-RU" dirty="0" err="1" smtClean="0"/>
              <a:t>Ньютоновские</a:t>
            </a:r>
            <a:r>
              <a:rPr lang="ru-RU" dirty="0" smtClean="0"/>
              <a:t> жидкости:</a:t>
            </a:r>
            <a:endParaRPr lang="ru-RU" dirty="0"/>
          </a:p>
        </p:txBody>
      </p:sp>
      <p:pic>
        <p:nvPicPr>
          <p:cNvPr id="12" name="Содержимое 11" descr="5675687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03313" y="2032000"/>
            <a:ext cx="4395787" cy="4093029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Вода,  масло  сохраняют свое агрегатное состояние что бы вы с ними  не делали.</a:t>
            </a:r>
          </a:p>
          <a:p>
            <a:r>
              <a:rPr lang="ru-RU" sz="2000" dirty="0" smtClean="0"/>
              <a:t> Еще в конце 17 века Ньютон обратил внимание, что грести веслами быстро гораздо тяжелее, чем медленно. Он сформулировал закон, согласно которому вязкость жидкости увеличивается пропорционально силе воздействия на нее 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667656"/>
            <a:ext cx="9404723" cy="1185591"/>
          </a:xfrm>
        </p:spPr>
        <p:txBody>
          <a:bodyPr/>
          <a:lstStyle/>
          <a:p>
            <a:pPr algn="ctr"/>
            <a:r>
              <a:rPr lang="ru-RU" dirty="0" smtClean="0"/>
              <a:t>Неньютоновские жидкости:</a:t>
            </a:r>
            <a:endParaRPr lang="ru-RU" dirty="0"/>
          </a:p>
        </p:txBody>
      </p:sp>
      <p:pic>
        <p:nvPicPr>
          <p:cNvPr id="5" name="Содержимое 4" descr="1223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03313" y="1872343"/>
            <a:ext cx="4395787" cy="438331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54493" y="1872343"/>
            <a:ext cx="4396341" cy="438399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 поддаются законам  обычных жидкостей, они меняют свою плотность и вязкость при воздействии на них силой. Чем больше воздействие на такую жидкость, тем больше она будет проявлять свойства твердых тел.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3907" y="769257"/>
            <a:ext cx="4216379" cy="55154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Рисунок 7" descr="768780-90-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0312" r="30312"/>
          <a:stretch>
            <a:fillRect/>
          </a:stretch>
        </p:blipFill>
        <p:spPr>
          <a:xfrm>
            <a:off x="5529943" y="1143000"/>
            <a:ext cx="4620003" cy="457200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154954" y="1567543"/>
            <a:ext cx="4171789" cy="418011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 такой жидкости можно даже бегать, но если остановиться, то можно сразу погрузиться в нее. Такая жидкость подобна  зыбучим пескам.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42253"/>
          </a:xfrm>
        </p:spPr>
        <p:txBody>
          <a:bodyPr/>
          <a:lstStyle/>
          <a:p>
            <a:r>
              <a:rPr lang="ru-RU" sz="3600" dirty="0" smtClean="0"/>
              <a:t>Кровь является неньютоновской жидкостью</a:t>
            </a:r>
            <a:endParaRPr lang="ru-RU" sz="3600" dirty="0"/>
          </a:p>
        </p:txBody>
      </p:sp>
      <p:pic>
        <p:nvPicPr>
          <p:cNvPr id="5" name="Содержимое 4" descr="547657687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25715" y="2104571"/>
            <a:ext cx="4773386" cy="410754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54493" y="1799772"/>
            <a:ext cx="4396341" cy="445656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Она представляет собой суспензию (равномерное распределение твердых частиц в жидкости) элементов в плазме</a:t>
            </a:r>
          </a:p>
          <a:p>
            <a:r>
              <a:rPr lang="ru-RU" sz="2400" dirty="0" smtClean="0"/>
              <a:t>Вязкость крови является очень важным показателем здоровья человека.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856342"/>
            <a:ext cx="9404723" cy="1059543"/>
          </a:xfrm>
        </p:spPr>
        <p:txBody>
          <a:bodyPr/>
          <a:lstStyle/>
          <a:p>
            <a:r>
              <a:rPr lang="ru-RU" sz="4000" dirty="0" smtClean="0"/>
              <a:t>При повышенной вязкости крови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03312" y="1901370"/>
            <a:ext cx="8946541" cy="434702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Повышается артериальное давление</a:t>
            </a:r>
          </a:p>
          <a:p>
            <a:r>
              <a:rPr lang="ru-RU" sz="2800" dirty="0" smtClean="0"/>
              <a:t>Сонливость и утомляемость</a:t>
            </a:r>
          </a:p>
          <a:p>
            <a:r>
              <a:rPr lang="ru-RU" sz="2800" dirty="0" smtClean="0"/>
              <a:t>Сухость во рту</a:t>
            </a:r>
          </a:p>
          <a:p>
            <a:r>
              <a:rPr lang="ru-RU" sz="2800" dirty="0" smtClean="0"/>
              <a:t>Головные боли</a:t>
            </a:r>
          </a:p>
          <a:p>
            <a:r>
              <a:rPr lang="ru-RU" sz="2800" dirty="0" smtClean="0"/>
              <a:t>Рассеянность</a:t>
            </a:r>
          </a:p>
          <a:p>
            <a:r>
              <a:rPr lang="ru-RU" sz="2800" dirty="0" smtClean="0"/>
              <a:t>Постоянно холодные конечности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505</TotalTime>
  <Words>528</Words>
  <Application>Microsoft Office PowerPoint</Application>
  <PresentationFormat>Широкоэкранный</PresentationFormat>
  <Paragraphs>45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Ион</vt:lpstr>
      <vt:lpstr> Неньютоновские жидкости и их свойства</vt:lpstr>
      <vt:lpstr>Содержание:</vt:lpstr>
      <vt:lpstr>Введение:</vt:lpstr>
      <vt:lpstr>Как вы себе представляете жидкость?</vt:lpstr>
      <vt:lpstr>Ньютоновские жидкости:</vt:lpstr>
      <vt:lpstr>Неньютоновские жидкости:</vt:lpstr>
      <vt:lpstr>Презентация PowerPoint</vt:lpstr>
      <vt:lpstr>Кровь является неньютоновской жидкостью</vt:lpstr>
      <vt:lpstr>При повышенной вязкости крови</vt:lpstr>
      <vt:lpstr>Причины повышения вязкости крови</vt:lpstr>
      <vt:lpstr>Исследовательская часть</vt:lpstr>
      <vt:lpstr>Опыт 1:   если в емкость со смесью медленно ввести руку, то результат будет такой, как  с обычно жидкостью.  Но если размахнуться как следует и ударить по этой смеси, то рука отскочит, как если бы это было твердое вещество </vt:lpstr>
      <vt:lpstr>Опыт 2:</vt:lpstr>
      <vt:lpstr>Опыт 3:</vt:lpstr>
      <vt:lpstr>Опыт 4: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MAXIS</dc:creator>
  <cp:lastModifiedBy>Емелина</cp:lastModifiedBy>
  <cp:revision>51</cp:revision>
  <dcterms:created xsi:type="dcterms:W3CDTF">2017-01-22T19:37:01Z</dcterms:created>
  <dcterms:modified xsi:type="dcterms:W3CDTF">2017-04-25T07:10:20Z</dcterms:modified>
</cp:coreProperties>
</file>