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gif"/><Relationship Id="rId10" Type="http://schemas.openxmlformats.org/officeDocument/2006/relationships/image" Target="../media/image22.jpeg"/><Relationship Id="rId4" Type="http://schemas.openxmlformats.org/officeDocument/2006/relationships/image" Target="../media/image16.gif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3.png"/><Relationship Id="rId7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62876_5-p-detskie-kartinki-dlya-fona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Путешествие </a:t>
            </a:r>
            <a:r>
              <a:rPr lang="ru-RU" dirty="0" err="1" smtClean="0"/>
              <a:t>ужика</a:t>
            </a:r>
            <a:r>
              <a:rPr lang="ru-RU" dirty="0" smtClean="0"/>
              <a:t> </a:t>
            </a:r>
            <a:r>
              <a:rPr lang="ru-RU" dirty="0" err="1" smtClean="0"/>
              <a:t>Локи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Цель: автоматизация звука 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Подготовила: учитель-логопед Агафонова Ю.А.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Содержимое 3" descr="flowers-color-clipart-pretty-flower-free-clipart-on-with-free-clip-631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3429000"/>
            <a:ext cx="1551321" cy="15716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Помоги </a:t>
            </a:r>
            <a:r>
              <a:rPr lang="ru-RU" dirty="0" err="1" smtClean="0"/>
              <a:t>ужику</a:t>
            </a:r>
            <a:r>
              <a:rPr lang="ru-RU" dirty="0" smtClean="0"/>
              <a:t> собрать цветочки.</a:t>
            </a:r>
            <a:endParaRPr lang="ru-RU" dirty="0"/>
          </a:p>
        </p:txBody>
      </p:sp>
      <p:pic>
        <p:nvPicPr>
          <p:cNvPr id="4" name="Содержимое 3" descr="flowers-color-clipart-pretty-flower-free-clipart-on-with-free-clip-63140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28794" y="1643050"/>
            <a:ext cx="1733665" cy="1756368"/>
          </a:xfrm>
        </p:spPr>
      </p:pic>
      <p:pic>
        <p:nvPicPr>
          <p:cNvPr id="7" name="Содержимое 3" descr="flowers-color-clipart-pretty-flower-free-clipart-on-with-free-clip-631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714752"/>
            <a:ext cx="1733665" cy="1756368"/>
          </a:xfrm>
          <a:prstGeom prst="rect">
            <a:avLst/>
          </a:prstGeom>
        </p:spPr>
      </p:pic>
      <p:pic>
        <p:nvPicPr>
          <p:cNvPr id="8" name="Содержимое 3" descr="flowers-color-clipart-pretty-flower-free-clipart-on-with-free-clip-631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5101632"/>
            <a:ext cx="1733665" cy="1756368"/>
          </a:xfrm>
          <a:prstGeom prst="rect">
            <a:avLst/>
          </a:prstGeom>
        </p:spPr>
      </p:pic>
      <p:pic>
        <p:nvPicPr>
          <p:cNvPr id="15" name="Содержимое 3" descr="flowers-color-clipart-pretty-flower-free-clipart-on-with-free-clip-6314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3214686"/>
            <a:ext cx="1733665" cy="1756368"/>
          </a:xfrm>
          <a:prstGeom prst="rect">
            <a:avLst/>
          </a:prstGeom>
        </p:spPr>
      </p:pic>
      <p:pic>
        <p:nvPicPr>
          <p:cNvPr id="16" name="Содержимое 3" descr="flowers-color-clipart-pretty-flower-free-clipart-on-with-free-clip-631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97154" y="1571612"/>
            <a:ext cx="1551321" cy="1571636"/>
          </a:xfrm>
          <a:prstGeom prst="rect">
            <a:avLst/>
          </a:prstGeom>
        </p:spPr>
      </p:pic>
      <p:pic>
        <p:nvPicPr>
          <p:cNvPr id="18" name="Содержимое 3" descr="flowers-color-clipart-pretty-flower-free-clipart-on-with-free-clip-631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5072074"/>
            <a:ext cx="1551321" cy="1571636"/>
          </a:xfrm>
          <a:prstGeom prst="rect">
            <a:avLst/>
          </a:prstGeom>
        </p:spPr>
      </p:pic>
      <p:pic>
        <p:nvPicPr>
          <p:cNvPr id="19" name="Содержимое 3" descr="flowers-color-clipart-pretty-flower-free-clipart-on-with-free-clip-631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2571744"/>
            <a:ext cx="1551321" cy="1571636"/>
          </a:xfrm>
          <a:prstGeom prst="rect">
            <a:avLst/>
          </a:prstGeom>
        </p:spPr>
      </p:pic>
      <p:pic>
        <p:nvPicPr>
          <p:cNvPr id="6" name="Рисунок 5" descr="8323c21ae336c4cf660ecf6852a73a6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785926"/>
            <a:ext cx="1445995" cy="179070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357422" y="2214554"/>
            <a:ext cx="946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cs typeface="Aharoni" pitchFamily="2" charset="-79"/>
              </a:rPr>
              <a:t>ЛА</a:t>
            </a:r>
            <a:endParaRPr lang="ru-RU" sz="4800" b="1" dirty="0">
              <a:cs typeface="Aharoni" pitchFamily="2" charset="-79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5786" y="4286256"/>
            <a:ext cx="9893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cs typeface="Aharoni" pitchFamily="2" charset="-79"/>
              </a:rPr>
              <a:t>ЛО</a:t>
            </a:r>
            <a:endParaRPr lang="ru-RU" sz="4800" b="1" dirty="0">
              <a:cs typeface="Aharoni" pitchFamily="2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00298" y="5643578"/>
            <a:ext cx="909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cs typeface="Aharoni" pitchFamily="2" charset="-79"/>
              </a:rPr>
              <a:t>ЛУ</a:t>
            </a:r>
            <a:endParaRPr lang="ru-RU" sz="4800" b="1" dirty="0">
              <a:cs typeface="Aharoni" pitchFamily="2" charset="-79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57620" y="3786190"/>
            <a:ext cx="898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cs typeface="Aharoni" pitchFamily="2" charset="-79"/>
              </a:rPr>
              <a:t>ЛЭ</a:t>
            </a:r>
            <a:endParaRPr lang="ru-RU" sz="4800" b="1" dirty="0">
              <a:cs typeface="Aharoni" pitchFamily="2" charset="-79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14876" y="2071678"/>
            <a:ext cx="946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cs typeface="Aharoni" pitchFamily="2" charset="-79"/>
              </a:rPr>
              <a:t>АЛ</a:t>
            </a:r>
            <a:endParaRPr lang="ru-RU" sz="4800" b="1" dirty="0">
              <a:cs typeface="Aharoni" pitchFamily="2" charset="-79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43570" y="3929066"/>
            <a:ext cx="973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cs typeface="Aharoni" pitchFamily="2" charset="-79"/>
              </a:rPr>
              <a:t>ОЛ</a:t>
            </a:r>
            <a:endParaRPr lang="ru-RU" sz="4800" b="1" dirty="0">
              <a:cs typeface="Aharoni" pitchFamily="2" charset="-79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57950" y="5500702"/>
            <a:ext cx="8626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cs typeface="Aharoni" pitchFamily="2" charset="-79"/>
              </a:rPr>
              <a:t>УЛ</a:t>
            </a:r>
            <a:endParaRPr lang="ru-RU" sz="4800" b="1" dirty="0">
              <a:cs typeface="Aharoni" pitchFamily="2" charset="-79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00958" y="3000372"/>
            <a:ext cx="9733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cs typeface="Aharoni" pitchFamily="2" charset="-79"/>
              </a:rPr>
              <a:t>ИЛ</a:t>
            </a:r>
            <a:endParaRPr lang="ru-RU" sz="4800" b="1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2.58094E-6 L 0.14531 0.2557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532 0.25578 L 0.28716 0.36078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716 0.36078 L 0.40521 0.2032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521 0.20328 L 0.48403 -0.0168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402 -0.01688 L 0.60017 0.2217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0018 0.22179 L 0.65729 0.4447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729 0.44473 L 0.78334 0.1089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y-Luzhok-1.970x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6069" y="0"/>
            <a:ext cx="923006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Кого </a:t>
            </a:r>
            <a:r>
              <a:rPr lang="ru-RU" dirty="0" err="1" smtClean="0"/>
              <a:t>Локи</a:t>
            </a:r>
            <a:r>
              <a:rPr lang="ru-RU" dirty="0" smtClean="0"/>
              <a:t> увидел на полянке в лесу?</a:t>
            </a:r>
            <a:endParaRPr lang="ru-RU" dirty="0"/>
          </a:p>
        </p:txBody>
      </p:sp>
      <p:pic>
        <p:nvPicPr>
          <p:cNvPr id="7" name="Рисунок 6" descr="los1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4705354"/>
            <a:ext cx="2567040" cy="2152646"/>
          </a:xfrm>
          <a:prstGeom prst="rect">
            <a:avLst/>
          </a:prstGeom>
          <a:ln>
            <a:noFill/>
          </a:ln>
        </p:spPr>
      </p:pic>
      <p:pic>
        <p:nvPicPr>
          <p:cNvPr id="5" name="Рисунок 4" descr="8323c21ae336c4cf660ecf6852a73a6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4000504"/>
            <a:ext cx="1714480" cy="2286016"/>
          </a:xfrm>
          <a:prstGeom prst="rect">
            <a:avLst/>
          </a:prstGeom>
        </p:spPr>
      </p:pic>
      <p:pic>
        <p:nvPicPr>
          <p:cNvPr id="9" name="Рисунок 8" descr="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2330" y="3000372"/>
            <a:ext cx="1714512" cy="2224086"/>
          </a:xfrm>
          <a:prstGeom prst="rect">
            <a:avLst/>
          </a:prstGeom>
        </p:spPr>
      </p:pic>
      <p:pic>
        <p:nvPicPr>
          <p:cNvPr id="10" name="Рисунок 9" descr="1_O4uxLsV60DpqkBDZVoyvz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7" y="928670"/>
            <a:ext cx="2000263" cy="1592531"/>
          </a:xfrm>
          <a:prstGeom prst="rect">
            <a:avLst/>
          </a:prstGeom>
        </p:spPr>
      </p:pic>
      <p:pic>
        <p:nvPicPr>
          <p:cNvPr id="11" name="Рисунок 10" descr="1614533080_20-p-loshad-na-belom-fone-2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2643182"/>
            <a:ext cx="3214678" cy="2009174"/>
          </a:xfrm>
          <a:prstGeom prst="rect">
            <a:avLst/>
          </a:prstGeom>
        </p:spPr>
      </p:pic>
      <p:pic>
        <p:nvPicPr>
          <p:cNvPr id="12" name="Рисунок 11" descr="14977371464129_1920x1200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500306"/>
            <a:ext cx="1828781" cy="1500178"/>
          </a:xfrm>
          <a:prstGeom prst="rect">
            <a:avLst/>
          </a:prstGeom>
        </p:spPr>
      </p:pic>
      <p:pic>
        <p:nvPicPr>
          <p:cNvPr id="13" name="Рисунок 12" descr="1614582657_2-p-volk-na-belom-fone-kartinki-2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818" y="4714884"/>
            <a:ext cx="2071702" cy="1740743"/>
          </a:xfrm>
          <a:prstGeom prst="rect">
            <a:avLst/>
          </a:prstGeom>
        </p:spPr>
      </p:pic>
      <p:pic>
        <p:nvPicPr>
          <p:cNvPr id="14" name="Рисунок 13" descr="cf0482a80fd19ef60078117976fd1dcf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2857496"/>
            <a:ext cx="2433986" cy="1895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7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Локи</a:t>
            </a:r>
            <a:r>
              <a:rPr lang="ru-RU" dirty="0" smtClean="0"/>
              <a:t> очень любит  желтый цвет. Преврати картинки.</a:t>
            </a:r>
            <a:endParaRPr lang="ru-RU" dirty="0"/>
          </a:p>
        </p:txBody>
      </p:sp>
      <p:pic>
        <p:nvPicPr>
          <p:cNvPr id="5" name="Рисунок 4" descr="bb9c4ba9740592e71e132525edaf0a3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1428736"/>
            <a:ext cx="2307495" cy="2214554"/>
          </a:xfrm>
          <a:prstGeom prst="rect">
            <a:avLst/>
          </a:prstGeom>
        </p:spPr>
      </p:pic>
      <p:pic>
        <p:nvPicPr>
          <p:cNvPr id="6" name="Рисунок 5" descr="94ace5590afa861ea81e7d11efc00371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4480" y="4000504"/>
            <a:ext cx="2215560" cy="1633527"/>
          </a:xfrm>
          <a:prstGeom prst="rect">
            <a:avLst/>
          </a:prstGeom>
        </p:spPr>
      </p:pic>
      <p:pic>
        <p:nvPicPr>
          <p:cNvPr id="7" name="Рисунок 6" descr="118_Haus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1857364"/>
            <a:ext cx="1273963" cy="1785930"/>
          </a:xfrm>
          <a:prstGeom prst="rect">
            <a:avLst/>
          </a:prstGeom>
        </p:spPr>
      </p:pic>
      <p:pic>
        <p:nvPicPr>
          <p:cNvPr id="9" name="Рисунок 8" descr="cdbf25e52ac228a8f956d6bccddeeeb7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4876" y="3429000"/>
            <a:ext cx="2172636" cy="1015209"/>
          </a:xfrm>
          <a:prstGeom prst="rect">
            <a:avLst/>
          </a:prstGeom>
        </p:spPr>
      </p:pic>
      <p:pic>
        <p:nvPicPr>
          <p:cNvPr id="10" name="Рисунок 9" descr="detskie-raskraski-lojka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1928802"/>
            <a:ext cx="1214446" cy="1285884"/>
          </a:xfrm>
          <a:prstGeom prst="rect">
            <a:avLst/>
          </a:prstGeom>
        </p:spPr>
      </p:pic>
      <p:pic>
        <p:nvPicPr>
          <p:cNvPr id="11" name="Рисунок 10" descr="outline-of-a-t-shirt-template-free-download-best-outline-within-blank-t-shirt-outline-templat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4" y="1643050"/>
            <a:ext cx="1500198" cy="1500198"/>
          </a:xfrm>
          <a:prstGeom prst="rect">
            <a:avLst/>
          </a:prstGeom>
        </p:spPr>
      </p:pic>
      <p:pic>
        <p:nvPicPr>
          <p:cNvPr id="12" name="Рисунок 11" descr="Raskrasil.com-Coloring-Pages-Scarecrow-9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0892" y="4857760"/>
            <a:ext cx="1643074" cy="1696232"/>
          </a:xfrm>
          <a:prstGeom prst="rect">
            <a:avLst/>
          </a:prstGeom>
        </p:spPr>
      </p:pic>
      <p:pic>
        <p:nvPicPr>
          <p:cNvPr id="13" name="Рисунок 12" descr="картошка-французских-фраев-быстро-приготов-енное-питание-реа-94860975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9124" y="4857760"/>
            <a:ext cx="1571636" cy="1856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EB18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EB18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EB18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EB18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EB18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EB18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EB18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EB18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14762876_5-p-detskie-kartinki-dlya-fona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Локи</a:t>
            </a:r>
            <a:r>
              <a:rPr lang="ru-RU" dirty="0" smtClean="0"/>
              <a:t> </a:t>
            </a:r>
            <a:r>
              <a:rPr lang="ru-RU" dirty="0" err="1" smtClean="0"/>
              <a:t>много,что</a:t>
            </a:r>
            <a:r>
              <a:rPr lang="ru-RU" dirty="0" smtClean="0"/>
              <a:t> умеет. Повтори за мной.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Ла-Ла-Ла</a:t>
            </a:r>
            <a:r>
              <a:rPr lang="ru-RU" dirty="0" smtClean="0"/>
              <a:t>- у </a:t>
            </a:r>
            <a:r>
              <a:rPr lang="ru-RU" dirty="0" err="1" smtClean="0"/>
              <a:t>Локи</a:t>
            </a:r>
            <a:r>
              <a:rPr lang="ru-RU" dirty="0" smtClean="0"/>
              <a:t> есть пила.</a:t>
            </a:r>
          </a:p>
          <a:p>
            <a:r>
              <a:rPr lang="ru-RU" dirty="0" err="1" smtClean="0"/>
              <a:t>Ло-ло-ло</a:t>
            </a:r>
            <a:r>
              <a:rPr lang="ru-RU" dirty="0" smtClean="0"/>
              <a:t>-  </a:t>
            </a:r>
            <a:r>
              <a:rPr lang="ru-RU" dirty="0" err="1" smtClean="0"/>
              <a:t>Локи</a:t>
            </a:r>
            <a:r>
              <a:rPr lang="ru-RU" dirty="0" smtClean="0"/>
              <a:t> тепло.</a:t>
            </a:r>
          </a:p>
          <a:p>
            <a:r>
              <a:rPr lang="ru-RU" dirty="0" err="1" smtClean="0"/>
              <a:t>Лу-лу-лу</a:t>
            </a:r>
            <a:r>
              <a:rPr lang="ru-RU" dirty="0" smtClean="0"/>
              <a:t>- </a:t>
            </a:r>
            <a:r>
              <a:rPr lang="ru-RU" dirty="0" err="1" smtClean="0"/>
              <a:t>Локи</a:t>
            </a:r>
            <a:r>
              <a:rPr lang="ru-RU" dirty="0" smtClean="0"/>
              <a:t> на полу.</a:t>
            </a:r>
          </a:p>
          <a:p>
            <a:r>
              <a:rPr lang="ru-RU" dirty="0" smtClean="0"/>
              <a:t>Ал-ал-ал- </a:t>
            </a:r>
            <a:r>
              <a:rPr lang="ru-RU" dirty="0" err="1" smtClean="0"/>
              <a:t>Локи</a:t>
            </a:r>
            <a:r>
              <a:rPr lang="ru-RU" dirty="0" smtClean="0"/>
              <a:t> упал.</a:t>
            </a:r>
          </a:p>
          <a:p>
            <a:r>
              <a:rPr lang="ru-RU" dirty="0" smtClean="0"/>
              <a:t>Ил-ил-ил- </a:t>
            </a:r>
            <a:r>
              <a:rPr lang="ru-RU" dirty="0" err="1" smtClean="0"/>
              <a:t>Локи</a:t>
            </a:r>
            <a:r>
              <a:rPr lang="ru-RU" dirty="0" smtClean="0"/>
              <a:t> много пил.</a:t>
            </a:r>
          </a:p>
          <a:p>
            <a:r>
              <a:rPr lang="ru-RU" dirty="0" smtClean="0"/>
              <a:t>Ел-ел-ел- </a:t>
            </a:r>
            <a:r>
              <a:rPr lang="ru-RU" dirty="0" err="1" smtClean="0"/>
              <a:t>Локи</a:t>
            </a:r>
            <a:r>
              <a:rPr lang="ru-RU" dirty="0" smtClean="0"/>
              <a:t> много ел.</a:t>
            </a:r>
            <a:endParaRPr lang="ru-RU" dirty="0"/>
          </a:p>
        </p:txBody>
      </p:sp>
      <p:pic>
        <p:nvPicPr>
          <p:cNvPr id="5" name="Рисунок 4" descr="8323c21ae336c4cf660ecf6852a73a6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3143248"/>
            <a:ext cx="1969012" cy="243840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positphotos_27353011-stock-photo-empty-room-interior-with-wallpap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530"/>
            <a:ext cx="9144000" cy="685247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съел </a:t>
            </a:r>
            <a:r>
              <a:rPr lang="ru-RU" dirty="0" err="1" smtClean="0"/>
              <a:t>Локи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5" name="Рисунок 4" descr="8323c21ae336c4cf660ecf6852a73a6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00306"/>
            <a:ext cx="1969012" cy="2438405"/>
          </a:xfrm>
          <a:prstGeom prst="rect">
            <a:avLst/>
          </a:prstGeom>
        </p:spPr>
      </p:pic>
      <p:pic>
        <p:nvPicPr>
          <p:cNvPr id="6" name="Рисунок 5" descr="1614056016_13570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14950"/>
            <a:ext cx="1643050" cy="1643050"/>
          </a:xfrm>
          <a:prstGeom prst="rect">
            <a:avLst/>
          </a:prstGeom>
        </p:spPr>
      </p:pic>
      <p:pic>
        <p:nvPicPr>
          <p:cNvPr id="7" name="Рисунок 6" descr="8138868654_625c3156db_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116" y="5143512"/>
            <a:ext cx="1436822" cy="1714488"/>
          </a:xfrm>
          <a:prstGeom prst="rect">
            <a:avLst/>
          </a:prstGeom>
        </p:spPr>
      </p:pic>
      <p:pic>
        <p:nvPicPr>
          <p:cNvPr id="8" name="Рисунок 7" descr="thumb400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7356" y="5214950"/>
            <a:ext cx="1276306" cy="1643050"/>
          </a:xfrm>
          <a:prstGeom prst="rect">
            <a:avLst/>
          </a:prstGeom>
        </p:spPr>
      </p:pic>
      <p:pic>
        <p:nvPicPr>
          <p:cNvPr id="9" name="Рисунок 8" descr="unnamed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5072074"/>
            <a:ext cx="1764554" cy="1785926"/>
          </a:xfrm>
          <a:prstGeom prst="rect">
            <a:avLst/>
          </a:prstGeom>
        </p:spPr>
      </p:pic>
      <p:pic>
        <p:nvPicPr>
          <p:cNvPr id="10" name="Рисунок 9" descr="салат-26782373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2330" y="5072074"/>
            <a:ext cx="2071670" cy="1785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4762876_5-p-detskie-kartinki-dlya-fona-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6437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Молодец!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87</Words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Путешествие ужика Локи</vt:lpstr>
      <vt:lpstr>Помоги ужику собрать цветочки.</vt:lpstr>
      <vt:lpstr>Кого Локи увидел на полянке в лесу?</vt:lpstr>
      <vt:lpstr>Локи очень любит  желтый цвет. Преврати картинки.</vt:lpstr>
      <vt:lpstr>Локи много,что умеет. Повтори за мной.</vt:lpstr>
      <vt:lpstr>Что съел Локи?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2022-04-17T07:29:40Z</dcterms:created>
  <dcterms:modified xsi:type="dcterms:W3CDTF">2022-04-17T09:56:56Z</dcterms:modified>
</cp:coreProperties>
</file>