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1" r:id="rId5"/>
    <p:sldId id="257" r:id="rId6"/>
    <p:sldId id="260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zaSDCluA61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youtu.be/zaSDCluA61c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нтернет слай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28596" y="2428868"/>
            <a:ext cx="832202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Родительское собрание 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«Ребенок в сети интернет: как обеспечить </a:t>
            </a:r>
          </a:p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безопасность и развитие?»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нтернет слай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вопросы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1857364"/>
            <a:ext cx="5143536" cy="385765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нтернет слай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ИН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714356"/>
            <a:ext cx="6186518" cy="412434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нтернет слай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14282" y="500042"/>
            <a:ext cx="225029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Информационная безопасность детей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это состояние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защищенности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детей,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при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котором отсутствует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риск, связанный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с причинением информацией,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том числе распространяемой в сети Интернет, вреда их здоровью, 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dirty="0" smtClean="0">
                <a:latin typeface="Arial" pitchFamily="34" charset="0"/>
                <a:cs typeface="Arial" pitchFamily="34" charset="0"/>
              </a:rPr>
              <a:t>физическому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, психическому, духовному и нравственному развитию. 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БЕЗОП ИН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2357430"/>
            <a:ext cx="4714908" cy="3053162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нтернет слай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785918" y="3143248"/>
            <a:ext cx="5214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hlinkClick r:id="rId3"/>
              </a:rPr>
              <a:t>https://youtu.be/zaSDCluA61c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нтернет слайд.jpg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интернет слайд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</Words>
  <PresentationFormat>Экран (4:3)</PresentationFormat>
  <Paragraphs>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Acer</dc:creator>
  <cp:lastModifiedBy>Пользователь Acer</cp:lastModifiedBy>
  <cp:revision>1</cp:revision>
  <dcterms:created xsi:type="dcterms:W3CDTF">2022-04-17T11:45:51Z</dcterms:created>
  <dcterms:modified xsi:type="dcterms:W3CDTF">2022-04-17T12:32:15Z</dcterms:modified>
</cp:coreProperties>
</file>