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56" autoAdjust="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00536F-4A4C-4BAC-B92E-F044BFF51A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B8AEA4C-181A-4C2B-AD25-591A200687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EB3DD1-DD14-4702-9D0C-6167CA6D7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EE6C31-4230-4CCE-972A-B5FB5647F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298ECA-FA8C-4AE7-88D4-A2BF04B4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65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AEC833-3D71-42A9-9CC6-85D83A5E2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8820E4-7162-445F-B275-03E18DF8DD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B8282B-6BC1-41F2-BCFE-DC877487B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1CB343-E8BC-4D81-8E31-1EA529D40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0352FD-6C02-4E0F-A160-A8002D94B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2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81B96F9-C5CB-45EA-8325-335BE94A15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CB7A3C-730C-4A8B-AEB6-1B238AF1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0DE1A9-F64C-424E-A667-26FD83008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546DF0-2FEE-47DB-9CB7-D123CE4C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3AA304-4D9A-4063-AD08-877A92F83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33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C16EF5-64F7-4922-8B75-BC2D487E8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70E8AD-D925-45BD-BEB5-65A6E7B58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3BDB67-D578-4A49-9FEC-73269BF9C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69D485-1E48-4FB4-8AA4-80960322F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F3A521-EE43-4693-8A4B-09A279F67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9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13C050-3049-469D-A938-E974C9195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77E16C-38D3-4E29-B0E5-32A6C753F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DAC9CB-3B16-463B-B27D-67A495C2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8F8FC1-D6A4-4FA3-A6BC-302D2B2C8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EB96F7-39C1-43CE-B0E3-716A5AAAA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51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14CF02-D2C0-4DEE-ACFB-4E8D559A6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0D0602-6A1C-477B-B9AB-F5FF0F8EA6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5410C7-A802-43BE-B988-DA7B8580D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E148BFE-1E16-4C46-90C6-786840853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AA67DC-8D10-4265-8883-739286CE3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81C9FC-DD26-4347-8A25-52949A2B0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57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E4DF85-C5CF-4A1D-B515-9AF65B85C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287C6A-4CE3-4205-8904-0EEE07E37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8E4D83-F317-4B94-86C6-82A9A645B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79A65D-FEAD-473F-A5E2-5524F627B6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8CE636D-5DC3-431B-A648-596055BA3C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3ED2E4C-D9F5-44C0-8ACA-ECF81EF44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84671AA-7E89-49F1-AF8B-4BA24DD42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EBD5BD2-49FF-44B5-9BC8-AC987D43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170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CCF1E-A217-4C12-8240-B56F14F4C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358AD94-9FED-49A4-BD90-00431901A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83B3105-CE50-4DF6-BC33-49DBBC6B9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490ACF2-B8F0-44BD-B5AB-9D88C7698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253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D18DC33-C913-4455-8BA7-754019B19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538E8CB-198E-4B7A-9CFA-2B6C3F85A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4BC90EB-0163-4C10-A5C9-05807549B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340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70859-EB93-4819-B65B-71DCC3785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DFB3E2-DBF8-4175-9891-DBA7A6B7A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14A583D-B982-4955-9171-9039857CA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47D7A6-B961-40E0-807C-DA8EF3508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CA1358-51E2-42D8-ACB7-FC61D4E2B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F9FCAA-E90E-42CC-8E98-7862ABFDE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908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C6EA3E-A180-47F5-B497-003F4B682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BE2DFE0-89E9-448A-8ABC-2E5823E1D8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05D101-3994-448C-9674-DA109B152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04339B-7BD3-4FB1-8C67-C2041324E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2E13A3-AC97-475C-A519-C328D4AB4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D9CF9FA-596A-430D-A641-9DEA133E8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8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2A7275-B7F0-4132-AF7D-E90C76A5E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B45EA3-7E8F-440F-A580-73B13BD2B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866148-90E3-4777-B1A3-EAA4E201DE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DD78-D820-44D0-A555-49A5B6D80A75}" type="datetimeFigureOut">
              <a:rPr lang="ru-RU" smtClean="0"/>
              <a:t>сб 02.04.22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042049-0BD4-468C-9974-B4034915CC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3DDFE2-3C24-42B5-B9CB-C86C5FACC9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2CB25-418E-41D9-A564-80F18F890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38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731ACA-E7D1-4368-AD41-E81E349C5B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DE2430-293F-495C-BEE7-3E7BE83B40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058B39-8FCD-4074-915A-C79C2036B5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906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BCCF851-02E5-4600-AF7C-2DC37924DC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F24EFE-A97E-458B-BB0C-232EB5890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9394"/>
            <a:ext cx="9144000" cy="3906175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07F59B8D-804C-41B1-81E8-F3A9FAC0B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281685"/>
              </p:ext>
            </p:extLst>
          </p:nvPr>
        </p:nvGraphicFramePr>
        <p:xfrm>
          <a:off x="2032000" y="1872762"/>
          <a:ext cx="8127997" cy="2294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8162">
                  <a:extLst>
                    <a:ext uri="{9D8B030D-6E8A-4147-A177-3AD203B41FA5}">
                      <a16:colId xmlns:a16="http://schemas.microsoft.com/office/drawing/2014/main" val="3381765694"/>
                    </a:ext>
                  </a:extLst>
                </a:gridCol>
                <a:gridCol w="509953">
                  <a:extLst>
                    <a:ext uri="{9D8B030D-6E8A-4147-A177-3AD203B41FA5}">
                      <a16:colId xmlns:a16="http://schemas.microsoft.com/office/drawing/2014/main" val="2570562928"/>
                    </a:ext>
                  </a:extLst>
                </a:gridCol>
                <a:gridCol w="465993">
                  <a:extLst>
                    <a:ext uri="{9D8B030D-6E8A-4147-A177-3AD203B41FA5}">
                      <a16:colId xmlns:a16="http://schemas.microsoft.com/office/drawing/2014/main" val="399085101"/>
                    </a:ext>
                  </a:extLst>
                </a:gridCol>
                <a:gridCol w="509954">
                  <a:extLst>
                    <a:ext uri="{9D8B030D-6E8A-4147-A177-3AD203B41FA5}">
                      <a16:colId xmlns:a16="http://schemas.microsoft.com/office/drawing/2014/main" val="1105354592"/>
                    </a:ext>
                  </a:extLst>
                </a:gridCol>
                <a:gridCol w="465992">
                  <a:extLst>
                    <a:ext uri="{9D8B030D-6E8A-4147-A177-3AD203B41FA5}">
                      <a16:colId xmlns:a16="http://schemas.microsoft.com/office/drawing/2014/main" val="1744535956"/>
                    </a:ext>
                  </a:extLst>
                </a:gridCol>
                <a:gridCol w="501161">
                  <a:extLst>
                    <a:ext uri="{9D8B030D-6E8A-4147-A177-3AD203B41FA5}">
                      <a16:colId xmlns:a16="http://schemas.microsoft.com/office/drawing/2014/main" val="2646243394"/>
                    </a:ext>
                  </a:extLst>
                </a:gridCol>
                <a:gridCol w="483577">
                  <a:extLst>
                    <a:ext uri="{9D8B030D-6E8A-4147-A177-3AD203B41FA5}">
                      <a16:colId xmlns:a16="http://schemas.microsoft.com/office/drawing/2014/main" val="1721985157"/>
                    </a:ext>
                  </a:extLst>
                </a:gridCol>
                <a:gridCol w="483577">
                  <a:extLst>
                    <a:ext uri="{9D8B030D-6E8A-4147-A177-3AD203B41FA5}">
                      <a16:colId xmlns:a16="http://schemas.microsoft.com/office/drawing/2014/main" val="235178932"/>
                    </a:ext>
                  </a:extLst>
                </a:gridCol>
                <a:gridCol w="448408">
                  <a:extLst>
                    <a:ext uri="{9D8B030D-6E8A-4147-A177-3AD203B41FA5}">
                      <a16:colId xmlns:a16="http://schemas.microsoft.com/office/drawing/2014/main" val="2087002108"/>
                    </a:ext>
                  </a:extLst>
                </a:gridCol>
                <a:gridCol w="439615">
                  <a:extLst>
                    <a:ext uri="{9D8B030D-6E8A-4147-A177-3AD203B41FA5}">
                      <a16:colId xmlns:a16="http://schemas.microsoft.com/office/drawing/2014/main" val="895297002"/>
                    </a:ext>
                  </a:extLst>
                </a:gridCol>
                <a:gridCol w="492370">
                  <a:extLst>
                    <a:ext uri="{9D8B030D-6E8A-4147-A177-3AD203B41FA5}">
                      <a16:colId xmlns:a16="http://schemas.microsoft.com/office/drawing/2014/main" val="228666264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774529353"/>
                    </a:ext>
                  </a:extLst>
                </a:gridCol>
                <a:gridCol w="509953">
                  <a:extLst>
                    <a:ext uri="{9D8B030D-6E8A-4147-A177-3AD203B41FA5}">
                      <a16:colId xmlns:a16="http://schemas.microsoft.com/office/drawing/2014/main" val="1323524733"/>
                    </a:ext>
                  </a:extLst>
                </a:gridCol>
                <a:gridCol w="462082">
                  <a:extLst>
                    <a:ext uri="{9D8B030D-6E8A-4147-A177-3AD203B41FA5}">
                      <a16:colId xmlns:a16="http://schemas.microsoft.com/office/drawing/2014/main" val="4004917338"/>
                    </a:ext>
                  </a:extLst>
                </a:gridCol>
              </a:tblGrid>
              <a:tr h="764931">
                <a:tc>
                  <a:txBody>
                    <a:bodyPr/>
                    <a:lstStyle/>
                    <a:p>
                      <a:r>
                        <a:rPr lang="ru-RU" sz="2400" dirty="0"/>
                        <a:t>ДНИ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998013"/>
                  </a:ext>
                </a:extLst>
              </a:tr>
              <a:tr h="764931">
                <a:tc>
                  <a:txBody>
                    <a:bodyPr/>
                    <a:lstStyle/>
                    <a:p>
                      <a:r>
                        <a:rPr lang="ru-RU" sz="2400" dirty="0"/>
                        <a:t>ТРАЧУ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305662"/>
                  </a:ext>
                </a:extLst>
              </a:tr>
              <a:tr h="764931">
                <a:tc>
                  <a:txBody>
                    <a:bodyPr/>
                    <a:lstStyle/>
                    <a:p>
                      <a:r>
                        <a:rPr lang="ru-RU" sz="2400" dirty="0"/>
                        <a:t>ОСТАЛОСЬ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534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204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9ECDF3-5DD8-4640-963F-D14024F01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662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FA8598-03AD-4FF4-8231-76EF133C07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5662" y="1122363"/>
            <a:ext cx="7253653" cy="69764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ПРОВЕРКА</a:t>
            </a: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A89E884E-8766-4AC6-A263-8D44F5FEE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220388"/>
              </p:ext>
            </p:extLst>
          </p:nvPr>
        </p:nvGraphicFramePr>
        <p:xfrm>
          <a:off x="2032000" y="1907930"/>
          <a:ext cx="8127999" cy="2549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2123">
                  <a:extLst>
                    <a:ext uri="{9D8B030D-6E8A-4147-A177-3AD203B41FA5}">
                      <a16:colId xmlns:a16="http://schemas.microsoft.com/office/drawing/2014/main" val="1780202985"/>
                    </a:ext>
                  </a:extLst>
                </a:gridCol>
                <a:gridCol w="694592">
                  <a:extLst>
                    <a:ext uri="{9D8B030D-6E8A-4147-A177-3AD203B41FA5}">
                      <a16:colId xmlns:a16="http://schemas.microsoft.com/office/drawing/2014/main" val="2673638372"/>
                    </a:ext>
                  </a:extLst>
                </a:gridCol>
                <a:gridCol w="641839">
                  <a:extLst>
                    <a:ext uri="{9D8B030D-6E8A-4147-A177-3AD203B41FA5}">
                      <a16:colId xmlns:a16="http://schemas.microsoft.com/office/drawing/2014/main" val="528972495"/>
                    </a:ext>
                  </a:extLst>
                </a:gridCol>
                <a:gridCol w="624254">
                  <a:extLst>
                    <a:ext uri="{9D8B030D-6E8A-4147-A177-3AD203B41FA5}">
                      <a16:colId xmlns:a16="http://schemas.microsoft.com/office/drawing/2014/main" val="1234359272"/>
                    </a:ext>
                  </a:extLst>
                </a:gridCol>
                <a:gridCol w="606669">
                  <a:extLst>
                    <a:ext uri="{9D8B030D-6E8A-4147-A177-3AD203B41FA5}">
                      <a16:colId xmlns:a16="http://schemas.microsoft.com/office/drawing/2014/main" val="3195721625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384612945"/>
                    </a:ext>
                  </a:extLst>
                </a:gridCol>
                <a:gridCol w="624254">
                  <a:extLst>
                    <a:ext uri="{9D8B030D-6E8A-4147-A177-3AD203B41FA5}">
                      <a16:colId xmlns:a16="http://schemas.microsoft.com/office/drawing/2014/main" val="3162535275"/>
                    </a:ext>
                  </a:extLst>
                </a:gridCol>
                <a:gridCol w="641838">
                  <a:extLst>
                    <a:ext uri="{9D8B030D-6E8A-4147-A177-3AD203B41FA5}">
                      <a16:colId xmlns:a16="http://schemas.microsoft.com/office/drawing/2014/main" val="2557275596"/>
                    </a:ext>
                  </a:extLst>
                </a:gridCol>
                <a:gridCol w="624254">
                  <a:extLst>
                    <a:ext uri="{9D8B030D-6E8A-4147-A177-3AD203B41FA5}">
                      <a16:colId xmlns:a16="http://schemas.microsoft.com/office/drawing/2014/main" val="1781723789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67338776"/>
                    </a:ext>
                  </a:extLst>
                </a:gridCol>
                <a:gridCol w="558799">
                  <a:extLst>
                    <a:ext uri="{9D8B030D-6E8A-4147-A177-3AD203B41FA5}">
                      <a16:colId xmlns:a16="http://schemas.microsoft.com/office/drawing/2014/main" val="3145447490"/>
                    </a:ext>
                  </a:extLst>
                </a:gridCol>
              </a:tblGrid>
              <a:tr h="849923">
                <a:tc>
                  <a:txBody>
                    <a:bodyPr/>
                    <a:lstStyle/>
                    <a:p>
                      <a:r>
                        <a:rPr lang="ru-RU" sz="2400" dirty="0"/>
                        <a:t>ДНИ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047343"/>
                  </a:ext>
                </a:extLst>
              </a:tr>
              <a:tr h="849923">
                <a:tc>
                  <a:txBody>
                    <a:bodyPr/>
                    <a:lstStyle/>
                    <a:p>
                      <a:r>
                        <a:rPr lang="ru-RU" sz="2400" dirty="0"/>
                        <a:t>ТРАЧУ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3862765"/>
                  </a:ext>
                </a:extLst>
              </a:tr>
              <a:tr h="849923">
                <a:tc>
                  <a:txBody>
                    <a:bodyPr/>
                    <a:lstStyle/>
                    <a:p>
                      <a:r>
                        <a:rPr lang="ru-RU" sz="2400" dirty="0"/>
                        <a:t>ОСТАЛОСЬ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8485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59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A023D5-DFD8-4D70-87A7-943F77367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6460B5-4829-4137-B6E1-B6C172013F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10022"/>
          </a:xfrm>
        </p:spPr>
        <p:txBody>
          <a:bodyPr/>
          <a:lstStyle/>
          <a:p>
            <a:r>
              <a:rPr lang="ru-RU" b="1" dirty="0"/>
              <a:t>ИТОГ УРОКА</a:t>
            </a:r>
            <a:br>
              <a:rPr lang="ru-RU" b="1" dirty="0"/>
            </a:br>
            <a:r>
              <a:rPr lang="ru-RU" b="1" dirty="0"/>
              <a:t>РЕФЛЕКСИЯ</a:t>
            </a:r>
          </a:p>
        </p:txBody>
      </p:sp>
    </p:spTree>
    <p:extLst>
      <p:ext uri="{BB962C8B-B14F-4D97-AF65-F5344CB8AC3E}">
        <p14:creationId xmlns:p14="http://schemas.microsoft.com/office/powerpoint/2010/main" val="34532857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49</Words>
  <Application>Microsoft Office PowerPoint</Application>
  <PresentationFormat>Широкоэкранный</PresentationFormat>
  <Paragraphs>46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ПРОВЕРКА</vt:lpstr>
      <vt:lpstr>ИТОГ УРОКА 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2022-03-20T02:01:15Z</dcterms:created>
  <dcterms:modified xsi:type="dcterms:W3CDTF">2022-04-02T09:25:42Z</dcterms:modified>
</cp:coreProperties>
</file>