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1" r:id="rId4"/>
    <p:sldId id="263" r:id="rId5"/>
    <p:sldId id="258" r:id="rId6"/>
    <p:sldId id="259" r:id="rId7"/>
    <p:sldId id="25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914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105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479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421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452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752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273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89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04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621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044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C531E-EEE6-4CF0-93BD-BEC35BB1BBD2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88322-DDB1-46C3-BF5E-E55F88F2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53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muzdgb.ru/wp-content/uploads/2021/05/family_pic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93"/>
          <a:stretch/>
        </p:blipFill>
        <p:spPr bwMode="auto">
          <a:xfrm>
            <a:off x="0" y="0"/>
            <a:ext cx="10232158" cy="681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олилиния 12"/>
          <p:cNvSpPr/>
          <p:nvPr/>
        </p:nvSpPr>
        <p:spPr>
          <a:xfrm>
            <a:off x="0" y="0"/>
            <a:ext cx="12192000" cy="6817176"/>
          </a:xfrm>
          <a:custGeom>
            <a:avLst/>
            <a:gdLst>
              <a:gd name="connsiteX0" fmla="*/ 5670213 w 12192000"/>
              <a:gd name="connsiteY0" fmla="*/ 3471537 h 6817176"/>
              <a:gd name="connsiteX1" fmla="*/ 5522159 w 12192000"/>
              <a:gd name="connsiteY1" fmla="*/ 3513603 h 6817176"/>
              <a:gd name="connsiteX2" fmla="*/ 4133162 w 12192000"/>
              <a:gd name="connsiteY2" fmla="*/ 4209973 h 6817176"/>
              <a:gd name="connsiteX3" fmla="*/ 3949866 w 12192000"/>
              <a:gd name="connsiteY3" fmla="*/ 4711116 h 6817176"/>
              <a:gd name="connsiteX4" fmla="*/ 4719211 w 12192000"/>
              <a:gd name="connsiteY4" fmla="*/ 6245671 h 6817176"/>
              <a:gd name="connsiteX5" fmla="*/ 5230434 w 12192000"/>
              <a:gd name="connsiteY5" fmla="*/ 6398619 h 6817176"/>
              <a:gd name="connsiteX6" fmla="*/ 6619431 w 12192000"/>
              <a:gd name="connsiteY6" fmla="*/ 5702249 h 6817176"/>
              <a:gd name="connsiteX7" fmla="*/ 6802727 w 12192000"/>
              <a:gd name="connsiteY7" fmla="*/ 5201106 h 6817176"/>
              <a:gd name="connsiteX8" fmla="*/ 6033381 w 12192000"/>
              <a:gd name="connsiteY8" fmla="*/ 3666551 h 6817176"/>
              <a:gd name="connsiteX9" fmla="*/ 5670213 w 12192000"/>
              <a:gd name="connsiteY9" fmla="*/ 3471537 h 6817176"/>
              <a:gd name="connsiteX10" fmla="*/ 7625965 w 12192000"/>
              <a:gd name="connsiteY10" fmla="*/ 2366158 h 6817176"/>
              <a:gd name="connsiteX11" fmla="*/ 7493570 w 12192000"/>
              <a:gd name="connsiteY11" fmla="*/ 2403775 h 6817176"/>
              <a:gd name="connsiteX12" fmla="*/ 6251486 w 12192000"/>
              <a:gd name="connsiteY12" fmla="*/ 3026491 h 6817176"/>
              <a:gd name="connsiteX13" fmla="*/ 6087578 w 12192000"/>
              <a:gd name="connsiteY13" fmla="*/ 3474627 h 6817176"/>
              <a:gd name="connsiteX14" fmla="*/ 6940273 w 12192000"/>
              <a:gd name="connsiteY14" fmla="*/ 5175434 h 6817176"/>
              <a:gd name="connsiteX15" fmla="*/ 7397423 w 12192000"/>
              <a:gd name="connsiteY15" fmla="*/ 5312204 h 6817176"/>
              <a:gd name="connsiteX16" fmla="*/ 8639507 w 12192000"/>
              <a:gd name="connsiteY16" fmla="*/ 4689489 h 6817176"/>
              <a:gd name="connsiteX17" fmla="*/ 8803415 w 12192000"/>
              <a:gd name="connsiteY17" fmla="*/ 4241353 h 6817176"/>
              <a:gd name="connsiteX18" fmla="*/ 7950720 w 12192000"/>
              <a:gd name="connsiteY18" fmla="*/ 2540546 h 6817176"/>
              <a:gd name="connsiteX19" fmla="*/ 7625965 w 12192000"/>
              <a:gd name="connsiteY19" fmla="*/ 2366158 h 6817176"/>
              <a:gd name="connsiteX20" fmla="*/ 4412358 w 12192000"/>
              <a:gd name="connsiteY20" fmla="*/ 2150995 h 6817176"/>
              <a:gd name="connsiteX21" fmla="*/ 4302534 w 12192000"/>
              <a:gd name="connsiteY21" fmla="*/ 2182199 h 6817176"/>
              <a:gd name="connsiteX22" fmla="*/ 3265094 w 12192000"/>
              <a:gd name="connsiteY22" fmla="*/ 2702317 h 6817176"/>
              <a:gd name="connsiteX23" fmla="*/ 3129129 w 12192000"/>
              <a:gd name="connsiteY23" fmla="*/ 3074053 h 6817176"/>
              <a:gd name="connsiteX24" fmla="*/ 3615613 w 12192000"/>
              <a:gd name="connsiteY24" fmla="*/ 4044408 h 6817176"/>
              <a:gd name="connsiteX25" fmla="*/ 3994827 w 12192000"/>
              <a:gd name="connsiteY25" fmla="*/ 4157861 h 6817176"/>
              <a:gd name="connsiteX26" fmla="*/ 5032268 w 12192000"/>
              <a:gd name="connsiteY26" fmla="*/ 3637743 h 6817176"/>
              <a:gd name="connsiteX27" fmla="*/ 5168232 w 12192000"/>
              <a:gd name="connsiteY27" fmla="*/ 3266006 h 6817176"/>
              <a:gd name="connsiteX28" fmla="*/ 4681748 w 12192000"/>
              <a:gd name="connsiteY28" fmla="*/ 2295652 h 6817176"/>
              <a:gd name="connsiteX29" fmla="*/ 4412358 w 12192000"/>
              <a:gd name="connsiteY29" fmla="*/ 2150995 h 6817176"/>
              <a:gd name="connsiteX30" fmla="*/ 3535548 w 12192000"/>
              <a:gd name="connsiteY30" fmla="*/ 426802 h 6817176"/>
              <a:gd name="connsiteX31" fmla="*/ 3418813 w 12192000"/>
              <a:gd name="connsiteY31" fmla="*/ 459970 h 6817176"/>
              <a:gd name="connsiteX32" fmla="*/ 1265193 w 12192000"/>
              <a:gd name="connsiteY32" fmla="*/ 1539682 h 6817176"/>
              <a:gd name="connsiteX33" fmla="*/ 1120671 w 12192000"/>
              <a:gd name="connsiteY33" fmla="*/ 1934814 h 6817176"/>
              <a:gd name="connsiteX34" fmla="*/ 1637771 w 12192000"/>
              <a:gd name="connsiteY34" fmla="*/ 2966234 h 6817176"/>
              <a:gd name="connsiteX35" fmla="*/ 2040850 w 12192000"/>
              <a:gd name="connsiteY35" fmla="*/ 3086827 h 6817176"/>
              <a:gd name="connsiteX36" fmla="*/ 4194471 w 12192000"/>
              <a:gd name="connsiteY36" fmla="*/ 2007115 h 6817176"/>
              <a:gd name="connsiteX37" fmla="*/ 4338992 w 12192000"/>
              <a:gd name="connsiteY37" fmla="*/ 1611984 h 6817176"/>
              <a:gd name="connsiteX38" fmla="*/ 3821892 w 12192000"/>
              <a:gd name="connsiteY38" fmla="*/ 580563 h 6817176"/>
              <a:gd name="connsiteX39" fmla="*/ 3535548 w 12192000"/>
              <a:gd name="connsiteY39" fmla="*/ 426802 h 6817176"/>
              <a:gd name="connsiteX40" fmla="*/ 0 w 12192000"/>
              <a:gd name="connsiteY40" fmla="*/ 0 h 6817176"/>
              <a:gd name="connsiteX41" fmla="*/ 4336280 w 12192000"/>
              <a:gd name="connsiteY41" fmla="*/ 0 h 6817176"/>
              <a:gd name="connsiteX42" fmla="*/ 4273043 w 12192000"/>
              <a:gd name="connsiteY42" fmla="*/ 31704 h 6817176"/>
              <a:gd name="connsiteX43" fmla="*/ 4068891 w 12192000"/>
              <a:gd name="connsiteY43" fmla="*/ 589868 h 6817176"/>
              <a:gd name="connsiteX44" fmla="*/ 5226591 w 12192000"/>
              <a:gd name="connsiteY44" fmla="*/ 2899044 h 6817176"/>
              <a:gd name="connsiteX45" fmla="*/ 5795982 w 12192000"/>
              <a:gd name="connsiteY45" fmla="*/ 3069394 h 6817176"/>
              <a:gd name="connsiteX46" fmla="*/ 7343022 w 12192000"/>
              <a:gd name="connsiteY46" fmla="*/ 2293790 h 6817176"/>
              <a:gd name="connsiteX47" fmla="*/ 7547173 w 12192000"/>
              <a:gd name="connsiteY47" fmla="*/ 1735625 h 6817176"/>
              <a:gd name="connsiteX48" fmla="*/ 6677022 w 12192000"/>
              <a:gd name="connsiteY48" fmla="*/ 0 h 6817176"/>
              <a:gd name="connsiteX49" fmla="*/ 12192000 w 12192000"/>
              <a:gd name="connsiteY49" fmla="*/ 0 h 6817176"/>
              <a:gd name="connsiteX50" fmla="*/ 12192000 w 12192000"/>
              <a:gd name="connsiteY50" fmla="*/ 6817176 h 6817176"/>
              <a:gd name="connsiteX51" fmla="*/ 4365033 w 12192000"/>
              <a:gd name="connsiteY51" fmla="*/ 6817176 h 6817176"/>
              <a:gd name="connsiteX52" fmla="*/ 4437767 w 12192000"/>
              <a:gd name="connsiteY52" fmla="*/ 6749533 h 6817176"/>
              <a:gd name="connsiteX53" fmla="*/ 4525960 w 12192000"/>
              <a:gd name="connsiteY53" fmla="*/ 6160233 h 6817176"/>
              <a:gd name="connsiteX54" fmla="*/ 3137880 w 12192000"/>
              <a:gd name="connsiteY54" fmla="*/ 3391535 h 6817176"/>
              <a:gd name="connsiteX55" fmla="*/ 2398902 w 12192000"/>
              <a:gd name="connsiteY55" fmla="*/ 3170446 h 6817176"/>
              <a:gd name="connsiteX56" fmla="*/ 391092 w 12192000"/>
              <a:gd name="connsiteY56" fmla="*/ 4177057 h 6817176"/>
              <a:gd name="connsiteX57" fmla="*/ 126136 w 12192000"/>
              <a:gd name="connsiteY57" fmla="*/ 4901465 h 6817176"/>
              <a:gd name="connsiteX58" fmla="*/ 1086573 w 12192000"/>
              <a:gd name="connsiteY58" fmla="*/ 6817176 h 6817176"/>
              <a:gd name="connsiteX59" fmla="*/ 0 w 12192000"/>
              <a:gd name="connsiteY59" fmla="*/ 6817176 h 6817176"/>
              <a:gd name="connsiteX60" fmla="*/ 0 w 12192000"/>
              <a:gd name="connsiteY60" fmla="*/ 4162559 h 6817176"/>
              <a:gd name="connsiteX61" fmla="*/ 35977 w 12192000"/>
              <a:gd name="connsiteY61" fmla="*/ 4156001 h 6817176"/>
              <a:gd name="connsiteX62" fmla="*/ 95899 w 12192000"/>
              <a:gd name="connsiteY62" fmla="*/ 4132755 h 6817176"/>
              <a:gd name="connsiteX63" fmla="*/ 1317950 w 12192000"/>
              <a:gd name="connsiteY63" fmla="*/ 3520082 h 6817176"/>
              <a:gd name="connsiteX64" fmla="*/ 1467759 w 12192000"/>
              <a:gd name="connsiteY64" fmla="*/ 3110493 h 6817176"/>
              <a:gd name="connsiteX65" fmla="*/ 931742 w 12192000"/>
              <a:gd name="connsiteY65" fmla="*/ 2041339 h 6817176"/>
              <a:gd name="connsiteX66" fmla="*/ 513914 w 12192000"/>
              <a:gd name="connsiteY66" fmla="*/ 1916334 h 6817176"/>
              <a:gd name="connsiteX67" fmla="*/ 0 w 12192000"/>
              <a:gd name="connsiteY67" fmla="*/ 2173983 h 6817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2192000" h="6817176">
                <a:moveTo>
                  <a:pt x="5670213" y="3471537"/>
                </a:moveTo>
                <a:cubicBezTo>
                  <a:pt x="5620370" y="3475816"/>
                  <a:pt x="5570105" y="3489565"/>
                  <a:pt x="5522159" y="3513603"/>
                </a:cubicBezTo>
                <a:lnTo>
                  <a:pt x="4133162" y="4209973"/>
                </a:lnTo>
                <a:cubicBezTo>
                  <a:pt x="3941376" y="4306124"/>
                  <a:pt x="3859311" y="4530494"/>
                  <a:pt x="3949866" y="4711116"/>
                </a:cubicBezTo>
                <a:lnTo>
                  <a:pt x="4719211" y="6245671"/>
                </a:lnTo>
                <a:cubicBezTo>
                  <a:pt x="4809766" y="6426293"/>
                  <a:pt x="5038648" y="6494770"/>
                  <a:pt x="5230434" y="6398619"/>
                </a:cubicBezTo>
                <a:lnTo>
                  <a:pt x="6619431" y="5702249"/>
                </a:lnTo>
                <a:cubicBezTo>
                  <a:pt x="6811217" y="5606097"/>
                  <a:pt x="6893281" y="5381728"/>
                  <a:pt x="6802727" y="5201106"/>
                </a:cubicBezTo>
                <a:lnTo>
                  <a:pt x="6033381" y="3666551"/>
                </a:lnTo>
                <a:cubicBezTo>
                  <a:pt x="5965465" y="3531084"/>
                  <a:pt x="5819740" y="3458699"/>
                  <a:pt x="5670213" y="3471537"/>
                </a:cubicBezTo>
                <a:close/>
                <a:moveTo>
                  <a:pt x="7625965" y="2366158"/>
                </a:moveTo>
                <a:cubicBezTo>
                  <a:pt x="7581394" y="2369985"/>
                  <a:pt x="7536445" y="2382280"/>
                  <a:pt x="7493570" y="2403775"/>
                </a:cubicBezTo>
                <a:lnTo>
                  <a:pt x="6251486" y="3026491"/>
                </a:lnTo>
                <a:cubicBezTo>
                  <a:pt x="6079986" y="3112472"/>
                  <a:pt x="6006601" y="3313109"/>
                  <a:pt x="6087578" y="3474627"/>
                </a:cubicBezTo>
                <a:lnTo>
                  <a:pt x="6940273" y="5175434"/>
                </a:lnTo>
                <a:cubicBezTo>
                  <a:pt x="7021250" y="5336952"/>
                  <a:pt x="7225923" y="5398185"/>
                  <a:pt x="7397423" y="5312204"/>
                </a:cubicBezTo>
                <a:lnTo>
                  <a:pt x="8639507" y="4689489"/>
                </a:lnTo>
                <a:cubicBezTo>
                  <a:pt x="8811008" y="4603507"/>
                  <a:pt x="8884392" y="4402871"/>
                  <a:pt x="8803415" y="4241353"/>
                </a:cubicBezTo>
                <a:lnTo>
                  <a:pt x="7950720" y="2540546"/>
                </a:lnTo>
                <a:cubicBezTo>
                  <a:pt x="7889987" y="2419407"/>
                  <a:pt x="7759676" y="2354678"/>
                  <a:pt x="7625965" y="2366158"/>
                </a:cubicBezTo>
                <a:close/>
                <a:moveTo>
                  <a:pt x="4412358" y="2150995"/>
                </a:moveTo>
                <a:cubicBezTo>
                  <a:pt x="4375385" y="2154169"/>
                  <a:pt x="4338100" y="2164368"/>
                  <a:pt x="4302534" y="2182199"/>
                </a:cubicBezTo>
                <a:lnTo>
                  <a:pt x="3265094" y="2702317"/>
                </a:lnTo>
                <a:cubicBezTo>
                  <a:pt x="3122831" y="2773640"/>
                  <a:pt x="3061957" y="2940072"/>
                  <a:pt x="3129129" y="3074053"/>
                </a:cubicBezTo>
                <a:lnTo>
                  <a:pt x="3615613" y="4044408"/>
                </a:lnTo>
                <a:cubicBezTo>
                  <a:pt x="3682785" y="4178389"/>
                  <a:pt x="3852564" y="4229184"/>
                  <a:pt x="3994827" y="4157861"/>
                </a:cubicBezTo>
                <a:lnTo>
                  <a:pt x="5032268" y="3637743"/>
                </a:lnTo>
                <a:cubicBezTo>
                  <a:pt x="5174530" y="3566420"/>
                  <a:pt x="5235404" y="3399988"/>
                  <a:pt x="5168232" y="3266006"/>
                </a:cubicBezTo>
                <a:lnTo>
                  <a:pt x="4681748" y="2295652"/>
                </a:lnTo>
                <a:cubicBezTo>
                  <a:pt x="4631369" y="2195166"/>
                  <a:pt x="4523274" y="2141472"/>
                  <a:pt x="4412358" y="2150995"/>
                </a:cubicBezTo>
                <a:close/>
                <a:moveTo>
                  <a:pt x="3535548" y="426802"/>
                </a:moveTo>
                <a:cubicBezTo>
                  <a:pt x="3496249" y="430176"/>
                  <a:pt x="3456617" y="441017"/>
                  <a:pt x="3418813" y="459970"/>
                </a:cubicBezTo>
                <a:lnTo>
                  <a:pt x="1265193" y="1539682"/>
                </a:lnTo>
                <a:cubicBezTo>
                  <a:pt x="1113976" y="1615494"/>
                  <a:pt x="1049272" y="1792400"/>
                  <a:pt x="1120671" y="1934814"/>
                </a:cubicBezTo>
                <a:lnTo>
                  <a:pt x="1637771" y="2966234"/>
                </a:lnTo>
                <a:cubicBezTo>
                  <a:pt x="1709170" y="3108648"/>
                  <a:pt x="1889634" y="3162640"/>
                  <a:pt x="2040850" y="3086827"/>
                </a:cubicBezTo>
                <a:lnTo>
                  <a:pt x="4194471" y="2007115"/>
                </a:lnTo>
                <a:cubicBezTo>
                  <a:pt x="4345687" y="1931303"/>
                  <a:pt x="4410392" y="1754398"/>
                  <a:pt x="4338992" y="1611984"/>
                </a:cubicBezTo>
                <a:lnTo>
                  <a:pt x="3821892" y="580563"/>
                </a:lnTo>
                <a:cubicBezTo>
                  <a:pt x="3768343" y="473752"/>
                  <a:pt x="3653445" y="416680"/>
                  <a:pt x="3535548" y="426802"/>
                </a:cubicBezTo>
                <a:close/>
                <a:moveTo>
                  <a:pt x="0" y="0"/>
                </a:moveTo>
                <a:lnTo>
                  <a:pt x="4336280" y="0"/>
                </a:lnTo>
                <a:lnTo>
                  <a:pt x="4273043" y="31704"/>
                </a:lnTo>
                <a:cubicBezTo>
                  <a:pt x="4059436" y="138795"/>
                  <a:pt x="3968034" y="388695"/>
                  <a:pt x="4068891" y="589868"/>
                </a:cubicBezTo>
                <a:lnTo>
                  <a:pt x="5226591" y="2899044"/>
                </a:lnTo>
                <a:cubicBezTo>
                  <a:pt x="5327448" y="3100217"/>
                  <a:pt x="5582374" y="3176486"/>
                  <a:pt x="5795982" y="3069394"/>
                </a:cubicBezTo>
                <a:lnTo>
                  <a:pt x="7343022" y="2293790"/>
                </a:lnTo>
                <a:cubicBezTo>
                  <a:pt x="7556629" y="2186698"/>
                  <a:pt x="7648031" y="1936799"/>
                  <a:pt x="7547173" y="1735625"/>
                </a:cubicBezTo>
                <a:lnTo>
                  <a:pt x="6677022" y="0"/>
                </a:lnTo>
                <a:lnTo>
                  <a:pt x="12192000" y="0"/>
                </a:lnTo>
                <a:lnTo>
                  <a:pt x="12192000" y="6817176"/>
                </a:lnTo>
                <a:lnTo>
                  <a:pt x="4365033" y="6817176"/>
                </a:lnTo>
                <a:lnTo>
                  <a:pt x="4437767" y="6749533"/>
                </a:lnTo>
                <a:cubicBezTo>
                  <a:pt x="4581950" y="6587442"/>
                  <a:pt x="4624134" y="6356052"/>
                  <a:pt x="4525960" y="6160233"/>
                </a:cubicBezTo>
                <a:lnTo>
                  <a:pt x="3137880" y="3391535"/>
                </a:lnTo>
                <a:cubicBezTo>
                  <a:pt x="3006983" y="3130443"/>
                  <a:pt x="2676130" y="3031458"/>
                  <a:pt x="2398902" y="3170446"/>
                </a:cubicBezTo>
                <a:lnTo>
                  <a:pt x="391092" y="4177057"/>
                </a:lnTo>
                <a:cubicBezTo>
                  <a:pt x="113863" y="4316045"/>
                  <a:pt x="-4762" y="4640374"/>
                  <a:pt x="126136" y="4901465"/>
                </a:cubicBezTo>
                <a:lnTo>
                  <a:pt x="1086573" y="6817176"/>
                </a:lnTo>
                <a:lnTo>
                  <a:pt x="0" y="6817176"/>
                </a:lnTo>
                <a:lnTo>
                  <a:pt x="0" y="4162559"/>
                </a:lnTo>
                <a:lnTo>
                  <a:pt x="35977" y="4156001"/>
                </a:lnTo>
                <a:cubicBezTo>
                  <a:pt x="56238" y="4150299"/>
                  <a:pt x="76305" y="4142578"/>
                  <a:pt x="95899" y="4132755"/>
                </a:cubicBezTo>
                <a:lnTo>
                  <a:pt x="1317950" y="3520082"/>
                </a:lnTo>
                <a:cubicBezTo>
                  <a:pt x="1474698" y="3441497"/>
                  <a:pt x="1541771" y="3258118"/>
                  <a:pt x="1467759" y="3110493"/>
                </a:cubicBezTo>
                <a:lnTo>
                  <a:pt x="931742" y="2041339"/>
                </a:lnTo>
                <a:cubicBezTo>
                  <a:pt x="857730" y="1893715"/>
                  <a:pt x="670663" y="1837748"/>
                  <a:pt x="513914" y="1916334"/>
                </a:cubicBezTo>
                <a:lnTo>
                  <a:pt x="0" y="21739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602458" y="515081"/>
            <a:ext cx="51662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Семейный досуг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81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4373053_42-p-fon-svetlii-bezh-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88393" y="6207245"/>
            <a:ext cx="2127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К.Д Ушинский</a:t>
            </a:r>
            <a:endParaRPr lang="ru-RU" sz="2400" dirty="0"/>
          </a:p>
        </p:txBody>
      </p:sp>
      <p:pic>
        <p:nvPicPr>
          <p:cNvPr id="2050" name="Picture 2" descr="https://ds04.infourok.ru/uploads/ex/0326/00067f4d-25759612/hello_html_m609084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73" y="445128"/>
            <a:ext cx="4917139" cy="5652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72545" y="1193953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человек не знает, что ему делать в часы досуга , то тогда портится у него и голова , и сердце, и нравственность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76582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4373053_42-p-fon-svetlii-bezh-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Иллюстрация Девушка делает подарок мужчине в PNG и 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65" y="700749"/>
            <a:ext cx="5505979" cy="545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53509" y="1900489"/>
            <a:ext cx="517061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Праздник – это день, посвящённый отдыху по случаю или в память какого-либо события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6933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atherineasquithgallery.com/uploads/posts/2021-02/1612347845_144-p-fon-korichnevie-knigi-2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7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олилиния 12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367144 w 12192000"/>
              <a:gd name="connsiteY1" fmla="*/ 0 h 6858000"/>
              <a:gd name="connsiteX2" fmla="*/ 367144 w 12192000"/>
              <a:gd name="connsiteY2" fmla="*/ 3873290 h 6858000"/>
              <a:gd name="connsiteX3" fmla="*/ 1676399 w 12192000"/>
              <a:gd name="connsiteY3" fmla="*/ 4911435 h 6858000"/>
              <a:gd name="connsiteX4" fmla="*/ 2985653 w 12192000"/>
              <a:gd name="connsiteY4" fmla="*/ 3873290 h 6858000"/>
              <a:gd name="connsiteX5" fmla="*/ 2985653 w 12192000"/>
              <a:gd name="connsiteY5" fmla="*/ 0 h 6858000"/>
              <a:gd name="connsiteX6" fmla="*/ 3125932 w 12192000"/>
              <a:gd name="connsiteY6" fmla="*/ 0 h 6858000"/>
              <a:gd name="connsiteX7" fmla="*/ 3125932 w 12192000"/>
              <a:gd name="connsiteY7" fmla="*/ 3873290 h 6858000"/>
              <a:gd name="connsiteX8" fmla="*/ 4435186 w 12192000"/>
              <a:gd name="connsiteY8" fmla="*/ 4911435 h 6858000"/>
              <a:gd name="connsiteX9" fmla="*/ 5744441 w 12192000"/>
              <a:gd name="connsiteY9" fmla="*/ 3873290 h 6858000"/>
              <a:gd name="connsiteX10" fmla="*/ 5744441 w 12192000"/>
              <a:gd name="connsiteY10" fmla="*/ 0 h 6858000"/>
              <a:gd name="connsiteX11" fmla="*/ 6026727 w 12192000"/>
              <a:gd name="connsiteY11" fmla="*/ 0 h 6858000"/>
              <a:gd name="connsiteX12" fmla="*/ 6026727 w 12192000"/>
              <a:gd name="connsiteY12" fmla="*/ 3873290 h 6858000"/>
              <a:gd name="connsiteX13" fmla="*/ 7335982 w 12192000"/>
              <a:gd name="connsiteY13" fmla="*/ 4911435 h 6858000"/>
              <a:gd name="connsiteX14" fmla="*/ 8645236 w 12192000"/>
              <a:gd name="connsiteY14" fmla="*/ 3873291 h 6858000"/>
              <a:gd name="connsiteX15" fmla="*/ 8645236 w 12192000"/>
              <a:gd name="connsiteY15" fmla="*/ 0 h 6858000"/>
              <a:gd name="connsiteX16" fmla="*/ 12192000 w 12192000"/>
              <a:gd name="connsiteY16" fmla="*/ 0 h 6858000"/>
              <a:gd name="connsiteX17" fmla="*/ 12192000 w 12192000"/>
              <a:gd name="connsiteY17" fmla="*/ 6858000 h 6858000"/>
              <a:gd name="connsiteX18" fmla="*/ 0 w 12192000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367144" y="0"/>
                </a:lnTo>
                <a:lnTo>
                  <a:pt x="367144" y="3873290"/>
                </a:lnTo>
                <a:cubicBezTo>
                  <a:pt x="367144" y="4446854"/>
                  <a:pt x="953428" y="4911435"/>
                  <a:pt x="1676399" y="4911435"/>
                </a:cubicBezTo>
                <a:cubicBezTo>
                  <a:pt x="2399369" y="4911435"/>
                  <a:pt x="2985653" y="4446854"/>
                  <a:pt x="2985653" y="3873290"/>
                </a:cubicBezTo>
                <a:lnTo>
                  <a:pt x="2985653" y="0"/>
                </a:lnTo>
                <a:lnTo>
                  <a:pt x="3125932" y="0"/>
                </a:lnTo>
                <a:lnTo>
                  <a:pt x="3125932" y="3873290"/>
                </a:lnTo>
                <a:cubicBezTo>
                  <a:pt x="3125932" y="4446854"/>
                  <a:pt x="3712216" y="4911435"/>
                  <a:pt x="4435186" y="4911435"/>
                </a:cubicBezTo>
                <a:cubicBezTo>
                  <a:pt x="5158157" y="4911435"/>
                  <a:pt x="5744441" y="4446854"/>
                  <a:pt x="5744441" y="3873290"/>
                </a:cubicBezTo>
                <a:lnTo>
                  <a:pt x="5744441" y="0"/>
                </a:lnTo>
                <a:lnTo>
                  <a:pt x="6026727" y="0"/>
                </a:lnTo>
                <a:lnTo>
                  <a:pt x="6026727" y="3873290"/>
                </a:lnTo>
                <a:cubicBezTo>
                  <a:pt x="6026727" y="4446854"/>
                  <a:pt x="6613011" y="4911435"/>
                  <a:pt x="7335982" y="4911435"/>
                </a:cubicBezTo>
                <a:cubicBezTo>
                  <a:pt x="8058952" y="4911435"/>
                  <a:pt x="8645236" y="4446855"/>
                  <a:pt x="8645236" y="3873291"/>
                </a:cubicBezTo>
                <a:lnTo>
                  <a:pt x="8645236" y="0"/>
                </a:ln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24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2/1614373053_42-p-fon-svetlii-bezh-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Иллюстрация Командная разработка проекта в PNG и 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50181" y="2033589"/>
            <a:ext cx="4427215" cy="431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946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2/1614373053_42-p-fon-svetlii-bezh-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Иллюстрация Друзья отдыхают и смотрят телевизор вместе в PNG и 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432" y="2256365"/>
            <a:ext cx="4429774" cy="442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305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atherineasquithgallery.com/uploads/posts/2021-02/1614373053_42-p-fon-svetlii-bezh-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Иллюстрация Мужчина и женщина украшают елку в PNG и 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09" y="1896716"/>
            <a:ext cx="4862946" cy="444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1320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45</Words>
  <Application>Microsoft Office PowerPoint</Application>
  <PresentationFormat>Широкоэкранный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Dmitriy</dc:creator>
  <cp:lastModifiedBy>Dmitriy</cp:lastModifiedBy>
  <cp:revision>2</cp:revision>
  <dcterms:created xsi:type="dcterms:W3CDTF">2022-04-17T11:52:31Z</dcterms:created>
  <dcterms:modified xsi:type="dcterms:W3CDTF">2022-04-17T12:09:14Z</dcterms:modified>
</cp:coreProperties>
</file>