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8" r:id="rId4"/>
    <p:sldId id="259" r:id="rId5"/>
    <p:sldId id="261" r:id="rId6"/>
    <p:sldId id="262" r:id="rId7"/>
    <p:sldId id="263" r:id="rId8"/>
    <p:sldId id="264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риса Фоняк" initials="ЛФ" lastIdx="1" clrIdx="0">
    <p:extLst>
      <p:ext uri="{19B8F6BF-5375-455C-9EA6-DF929625EA0E}">
        <p15:presenceInfo xmlns:p15="http://schemas.microsoft.com/office/powerpoint/2012/main" userId="0796d504a1f8c6d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9292"/>
    <a:srgbClr val="25FF9C"/>
    <a:srgbClr val="BFE83C"/>
    <a:srgbClr val="F430CA"/>
    <a:srgbClr val="4ED0D6"/>
    <a:srgbClr val="CF0B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AE49B6-CD13-4E2F-BAAB-5775721A6A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4D50955-9128-4807-853C-465ACC34D3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E254A5-430B-4769-926A-6F7343DB3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A9802-B988-4E81-9284-23491395F322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EA26CF-5D7C-4F0C-BC1D-66B02AF09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99EBFC-8F7F-4BFE-A201-62C096EF5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B33D-18EE-4337-90BF-55B7A1C29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022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6A4298-F42A-4D85-8C97-45CB4F2F2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D1D261E-C2AD-496A-A562-C0880E9594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67B697-E259-4BD3-95B0-365EEDDFD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A9802-B988-4E81-9284-23491395F322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4B86F5-1EAA-41BE-819D-9EF553EF2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7FC4F0-08BE-48C7-8684-6A241321A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B33D-18EE-4337-90BF-55B7A1C29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700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76A1D1B-C04E-4C6D-81EA-3CBB09FCE7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A03D1D1-7930-413B-BCFC-D751C3515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691BE0-EADD-48AF-AFEE-AC798E1E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A9802-B988-4E81-9284-23491395F322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2FE5D4-F77E-49F8-8860-186C37BAA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045B33-77F0-4326-9625-E78D7F70E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B33D-18EE-4337-90BF-55B7A1C29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887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071ABC-43A9-4A6D-901C-C7BC06578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C052AF-1AD9-4018-8BDB-EA57B3E342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E8CB37-FD82-4D37-8B4F-928409917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A9802-B988-4E81-9284-23491395F322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0A1B8A-CFDD-4F4D-B25F-70A57C1D8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9E1A70-3F8F-4905-868A-7ACAB0603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B33D-18EE-4337-90BF-55B7A1C29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205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E03FB6-56D7-4E3E-8D01-4F74515A8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5C62AD3-68E8-4E15-85EE-F339FC6AF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C3A61B-BC70-45E6-9E64-7728C2ABF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A9802-B988-4E81-9284-23491395F322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565857-CE41-4B1C-B01A-2AEFC4360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1A52F8-7437-4E2C-9E0D-08FE3A19A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B33D-18EE-4337-90BF-55B7A1C29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639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F8DE04-C2D6-4206-97A8-EB792DFD8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68516C-7B32-431D-9058-F23AE0E3AD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99BF8E-EE29-49B0-AFAE-B7FF0B7768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B57EF21-08D3-48A2-AD33-B9376450A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A9802-B988-4E81-9284-23491395F322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B35830E-E3A2-474C-B2B1-61D59009C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D68236B-3E2B-4140-ABFD-4257FA26A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B33D-18EE-4337-90BF-55B7A1C29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358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3B3AB4-1BE0-404B-9914-01F2113B1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3F4D0C-5669-4F57-8775-5F0A4E5E81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CA6B0BC-9E48-4982-908A-2E5CC4E19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CDD88A2-C444-44C4-BA88-82A61A5ED3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51F4302-BB72-4F54-B4F2-4EADBEFC7D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42D8190-BA1A-449C-BB8A-DC009E9D4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A9802-B988-4E81-9284-23491395F322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0FDFA4E-A704-4405-A19C-9EF285A18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0A89463-98FD-4E39-9372-62A9DE1FD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B33D-18EE-4337-90BF-55B7A1C29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34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CC7CE8-C1E1-43CE-84FB-C55872B31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6A34B88-02F5-4789-88C7-E1C40884D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A9802-B988-4E81-9284-23491395F322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CBD6135-472D-4407-8F2E-D5262FB2C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6627B1E-ED4A-4497-853C-1B4AF6D82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B33D-18EE-4337-90BF-55B7A1C29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093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CD67312-0C61-47FA-9061-A3A73CFBB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A9802-B988-4E81-9284-23491395F322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7AB2444-D79A-4A41-8F70-DF7C015A5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25C4EA1-5EBF-44B6-9637-554EB9AE9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B33D-18EE-4337-90BF-55B7A1C29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84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8D1C76-A5B0-44FA-A2DA-4C5C27487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D26C7A-27B4-4A2B-A173-76F3BCF20A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FA667DE-A0E5-478C-B72B-95B9EDED31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BE413C-C8A0-4AAC-A465-F7E3C8858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A9802-B988-4E81-9284-23491395F322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8634604-3921-407E-8881-F51AE7FD2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B8294E9-B9A1-47A5-B9F6-89AB6E7C5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B33D-18EE-4337-90BF-55B7A1C29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2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B5D328-2815-4D60-9026-E5186CBC2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F1609AB-E163-4B28-A460-00312C435A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81D3421-371A-4F51-86D0-0A10088BDE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CB19BE1-DD31-484E-9EAC-BE0936822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A9802-B988-4E81-9284-23491395F322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43E38E9-8169-406E-8FCB-73E6BC2C1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33787F-0AEF-4EAF-B09F-8903EC00B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B33D-18EE-4337-90BF-55B7A1C29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658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20000">
              <a:schemeClr val="accent1">
                <a:alpha val="89000"/>
                <a:lumMod val="15000"/>
                <a:lumOff val="8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CCD6BD-D4E5-4AB1-80C0-674D269DC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21C0BAD-F9CB-4417-82C7-C27D0DCB0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5CBC9F-E9C8-47AB-8821-F7FE9D207D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A9802-B988-4E81-9284-23491395F322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43198B-B923-4A03-BAD7-A190F9C99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738C0C-A478-4855-9EF2-CD5721CCEE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8B33D-18EE-4337-90BF-55B7A1C296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57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329952-A7F0-47A3-8C78-815D7D8E3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11337"/>
          </a:xfrm>
        </p:spPr>
        <p:txBody>
          <a:bodyPr>
            <a:normAutofit/>
          </a:bodyPr>
          <a:lstStyle/>
          <a:p>
            <a:r>
              <a:rPr lang="ru-RU" sz="3600" dirty="0"/>
              <a:t>«Играя, учимся.</a:t>
            </a:r>
            <a:br>
              <a:rPr lang="ru-RU" sz="3600" dirty="0"/>
            </a:br>
            <a:r>
              <a:rPr lang="ru-RU" sz="3600" dirty="0"/>
              <a:t>Сенсорное воспитание- фундамент умственного развития ребенка»</a:t>
            </a:r>
            <a:br>
              <a:rPr lang="ru-RU" dirty="0"/>
            </a:br>
            <a:endParaRPr lang="ru-RU" sz="1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3112255-21CB-4556-9F54-63688F6D3E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F16C7A-F957-4CC7-B098-A0E68A65437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2933700"/>
            <a:ext cx="5200650" cy="3562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262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72F7A2-9503-4FE3-9C0D-F693E08DD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F49E7E-A99A-4391-8CE2-2A4080C1C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0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9503A0-51AB-45CD-B14C-51D669863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19675"/>
          </a:xfrm>
        </p:spPr>
        <p:txBody>
          <a:bodyPr>
            <a:normAutofit fontScale="90000"/>
          </a:bodyPr>
          <a:lstStyle/>
          <a:p>
            <a:br>
              <a:rPr lang="ru-RU" sz="3600" dirty="0"/>
            </a:br>
            <a:br>
              <a:rPr lang="ru-RU" sz="3600" dirty="0"/>
            </a:br>
            <a:r>
              <a:rPr lang="ru-RU" sz="3600" dirty="0"/>
              <a:t> </a:t>
            </a:r>
            <a:r>
              <a:rPr lang="ru-RU" b="1" u="sng" dirty="0"/>
              <a:t>Сенсорика</a:t>
            </a:r>
            <a:r>
              <a:rPr lang="ru-RU" dirty="0"/>
              <a:t>-это развитие восприятий, представлений об объектах, явлениях и предметах окружающего мира.</a:t>
            </a:r>
            <a:br>
              <a:rPr lang="ru-RU" dirty="0"/>
            </a:br>
            <a:r>
              <a:rPr lang="ru-RU" dirty="0"/>
              <a:t>   В возрасте 3-4 лет ребенок активно усваивает сенсорные эталоны.</a:t>
            </a:r>
            <a:br>
              <a:rPr lang="ru-RU" dirty="0"/>
            </a:br>
            <a:r>
              <a:rPr lang="ru-RU" dirty="0"/>
              <a:t> К сенсорным эталонам относят общепринятые цвета, величины, формы, пространственные положения, вкус, запах и т.д.</a:t>
            </a:r>
            <a:br>
              <a:rPr lang="ru-RU" dirty="0"/>
            </a:br>
            <a:r>
              <a:rPr lang="ru-RU" dirty="0"/>
              <a:t>В данном возрасте необходимо формировать следующие эталоны: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A9E583-328B-4C4D-B2AF-FCB1F31A8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0872"/>
            <a:ext cx="10515600" cy="4351338"/>
          </a:xfrm>
        </p:spPr>
        <p:txBody>
          <a:bodyPr/>
          <a:lstStyle/>
          <a:p>
            <a:endParaRPr lang="ru-RU" sz="3200" i="1" dirty="0"/>
          </a:p>
          <a:p>
            <a:pPr marL="0" indent="0">
              <a:buNone/>
            </a:pPr>
            <a:endParaRPr lang="ru-RU" sz="32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506868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9503A0-51AB-45CD-B14C-51D669863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dirty="0"/>
            </a:br>
            <a:br>
              <a:rPr lang="ru-RU" sz="3600" dirty="0"/>
            </a:br>
            <a:r>
              <a:rPr lang="ru-RU" sz="3600" dirty="0"/>
              <a:t> </a:t>
            </a:r>
            <a:endParaRPr lang="ru-RU" sz="31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A9E583-328B-4C4D-B2AF-FCB1F31A8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0872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ru-RU" sz="3200" i="1" dirty="0"/>
          </a:p>
        </p:txBody>
      </p:sp>
      <p:sp>
        <p:nvSpPr>
          <p:cNvPr id="4" name="Звезда: 5 точек 3">
            <a:extLst>
              <a:ext uri="{FF2B5EF4-FFF2-40B4-BE49-F238E27FC236}">
                <a16:creationId xmlns:a16="http://schemas.microsoft.com/office/drawing/2014/main" id="{54DC090E-34AF-4D52-B09C-4680D0B7E09B}"/>
              </a:ext>
            </a:extLst>
          </p:cNvPr>
          <p:cNvSpPr/>
          <p:nvPr/>
        </p:nvSpPr>
        <p:spPr>
          <a:xfrm>
            <a:off x="4863290" y="4125397"/>
            <a:ext cx="1352303" cy="13604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166BA240-2009-43EF-A84B-BF5AD62CD01B}"/>
              </a:ext>
            </a:extLst>
          </p:cNvPr>
          <p:cNvSpPr/>
          <p:nvPr/>
        </p:nvSpPr>
        <p:spPr>
          <a:xfrm>
            <a:off x="4564052" y="2289660"/>
            <a:ext cx="1188523" cy="11393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рест 5">
            <a:extLst>
              <a:ext uri="{FF2B5EF4-FFF2-40B4-BE49-F238E27FC236}">
                <a16:creationId xmlns:a16="http://schemas.microsoft.com/office/drawing/2014/main" id="{95184257-2E6C-4844-9CB9-1FF460556E58}"/>
              </a:ext>
            </a:extLst>
          </p:cNvPr>
          <p:cNvSpPr/>
          <p:nvPr/>
        </p:nvSpPr>
        <p:spPr>
          <a:xfrm>
            <a:off x="9406808" y="3160079"/>
            <a:ext cx="1727784" cy="1692924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14613EF-A873-455D-85FA-FC262EA6D16B}"/>
              </a:ext>
            </a:extLst>
          </p:cNvPr>
          <p:cNvSpPr/>
          <p:nvPr/>
        </p:nvSpPr>
        <p:spPr>
          <a:xfrm>
            <a:off x="7769028" y="2265219"/>
            <a:ext cx="1188523" cy="11393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>
            <a:extLst>
              <a:ext uri="{FF2B5EF4-FFF2-40B4-BE49-F238E27FC236}">
                <a16:creationId xmlns:a16="http://schemas.microsoft.com/office/drawing/2014/main" id="{7AC4E579-7DC0-4796-A471-601F90788F35}"/>
              </a:ext>
            </a:extLst>
          </p:cNvPr>
          <p:cNvSpPr/>
          <p:nvPr/>
        </p:nvSpPr>
        <p:spPr>
          <a:xfrm>
            <a:off x="2044168" y="4387638"/>
            <a:ext cx="1637803" cy="122909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7887ECB8-3D7D-4CFA-8F00-B824AA87456A}"/>
              </a:ext>
            </a:extLst>
          </p:cNvPr>
          <p:cNvSpPr/>
          <p:nvPr/>
        </p:nvSpPr>
        <p:spPr>
          <a:xfrm>
            <a:off x="7010353" y="4315160"/>
            <a:ext cx="1218211" cy="16929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F1A3901-3B6B-45AE-9A9D-2A182E6AF8BC}"/>
              </a:ext>
            </a:extLst>
          </p:cNvPr>
          <p:cNvSpPr/>
          <p:nvPr/>
        </p:nvSpPr>
        <p:spPr>
          <a:xfrm>
            <a:off x="1120808" y="2746281"/>
            <a:ext cx="2037114" cy="10294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56983B0-54DF-495C-B5B2-95C43D8E3A75}"/>
              </a:ext>
            </a:extLst>
          </p:cNvPr>
          <p:cNvSpPr/>
          <p:nvPr/>
        </p:nvSpPr>
        <p:spPr>
          <a:xfrm>
            <a:off x="1057408" y="530342"/>
            <a:ext cx="100771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u="sng" dirty="0"/>
              <a:t>формы </a:t>
            </a:r>
            <a:r>
              <a:rPr lang="ru-RU" sz="3200" dirty="0"/>
              <a:t>– плоскостные геометрические фигуры и их названия .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8049332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228516-BF2E-4AFF-AA1C-778684106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u="sng" dirty="0"/>
              <a:t>цвета </a:t>
            </a:r>
            <a:r>
              <a:rPr lang="ru-RU" sz="3200" b="1" dirty="0"/>
              <a:t>– семь цветов спектра, а так же черный ,серый и белый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0158344-EBFD-4F9B-9D12-6A3651C7185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068" y="1362487"/>
            <a:ext cx="6926567" cy="456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2834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9C0089-3F44-4F35-B692-EA232B1E2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4711"/>
            <a:ext cx="10515600" cy="1325563"/>
          </a:xfrm>
        </p:spPr>
        <p:txBody>
          <a:bodyPr/>
          <a:lstStyle/>
          <a:p>
            <a:r>
              <a:rPr lang="ru-RU" b="1" i="1" u="sng" dirty="0"/>
              <a:t>величины</a:t>
            </a:r>
            <a:r>
              <a:rPr lang="ru-RU" i="1" dirty="0"/>
              <a:t> </a:t>
            </a:r>
            <a:r>
              <a:rPr lang="ru-RU" dirty="0"/>
              <a:t>– отношения по величине между предметами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EFD4C49-AC74-41A2-9DAE-1C3A2176FE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706" y="1580274"/>
            <a:ext cx="5889419" cy="4579531"/>
          </a:xfrm>
        </p:spPr>
      </p:pic>
    </p:spTree>
    <p:extLst>
      <p:ext uri="{BB962C8B-B14F-4D97-AF65-F5344CB8AC3E}">
        <p14:creationId xmlns:p14="http://schemas.microsoft.com/office/powerpoint/2010/main" val="3855689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5C892C-5304-446A-852A-B95DD6027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i="1" dirty="0"/>
            </a:br>
            <a:r>
              <a:rPr lang="ru-RU" sz="3600" b="1" i="1" u="sng" dirty="0"/>
              <a:t>пространственные </a:t>
            </a:r>
            <a:r>
              <a:rPr lang="ru-RU" sz="3600" b="1" dirty="0"/>
              <a:t>– расположение предметов в пространстве (вверху, внизу, слева, справа, впереди, позади).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C02C7F9-EED9-4443-8F8C-08E8B8455C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66" r="48431"/>
          <a:stretch/>
        </p:blipFill>
        <p:spPr>
          <a:xfrm>
            <a:off x="2814453" y="1586450"/>
            <a:ext cx="7647708" cy="4830967"/>
          </a:xfrm>
        </p:spPr>
      </p:pic>
    </p:spTree>
    <p:extLst>
      <p:ext uri="{BB962C8B-B14F-4D97-AF65-F5344CB8AC3E}">
        <p14:creationId xmlns:p14="http://schemas.microsoft.com/office/powerpoint/2010/main" val="250321672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512F49-E7ED-4347-9950-6E34C1FFA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u="sng" dirty="0"/>
              <a:t>Сенсорные игрушки</a:t>
            </a:r>
            <a:r>
              <a:rPr lang="ru-RU" sz="3200" b="1" dirty="0"/>
              <a:t>:</a:t>
            </a:r>
            <a:br>
              <a:rPr lang="ru-RU" sz="3200" b="1" dirty="0"/>
            </a:br>
            <a:endParaRPr lang="ru-RU" sz="3200" b="1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9DE1F7D-555E-485B-8C87-A539CF037B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189" y="365125"/>
            <a:ext cx="6442611" cy="6442611"/>
          </a:xfrm>
          <a:prstGeom prst="rect">
            <a:avLst/>
          </a:prstGeom>
        </p:spPr>
      </p:pic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AAAB18A7-AA61-4424-B63D-D8F05FA7D8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90688"/>
            <a:ext cx="4622006" cy="4622006"/>
          </a:xfrm>
        </p:spPr>
      </p:pic>
    </p:spTree>
    <p:extLst>
      <p:ext uri="{BB962C8B-B14F-4D97-AF65-F5344CB8AC3E}">
        <p14:creationId xmlns:p14="http://schemas.microsoft.com/office/powerpoint/2010/main" val="9545565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5567BF-22F9-4C0F-B5D9-F27EBE8B1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9AC6780-012D-4CC5-BD00-1323953920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9540"/>
            <a:ext cx="11963400" cy="7429500"/>
          </a:xfrm>
        </p:spPr>
      </p:pic>
    </p:spTree>
    <p:extLst>
      <p:ext uri="{BB962C8B-B14F-4D97-AF65-F5344CB8AC3E}">
        <p14:creationId xmlns:p14="http://schemas.microsoft.com/office/powerpoint/2010/main" val="17519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58A9CC-51E0-4270-8CC9-C564EE1DD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0716F3-466A-47CD-9265-F2638BD6C5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5696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135</Words>
  <Application>Microsoft Office PowerPoint</Application>
  <PresentationFormat>Широкоэкранный</PresentationFormat>
  <Paragraphs>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«Играя, учимся. Сенсорное воспитание- фундамент умственного развития ребенка» </vt:lpstr>
      <vt:lpstr>   Сенсорика-это развитие восприятий, представлений об объектах, явлениях и предметах окружающего мира.    В возрасте 3-4 лет ребенок активно усваивает сенсорные эталоны.  К сенсорным эталонам относят общепринятые цвета, величины, формы, пространственные положения, вкус, запах и т.д. В данном возрасте необходимо формировать следующие эталоны:</vt:lpstr>
      <vt:lpstr>   </vt:lpstr>
      <vt:lpstr>цвета – семь цветов спектра, а так же черный ,серый и белый </vt:lpstr>
      <vt:lpstr>величины – отношения по величине между предметами </vt:lpstr>
      <vt:lpstr> пространственные – расположение предметов в пространстве (вверху, внизу, слева, справа, впереди, позади). </vt:lpstr>
      <vt:lpstr>Сенсорные игрушки: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«Играя учимся. Сенсорное воспитание- фундамент умственного развития ребенка» </dc:title>
  <dc:creator>Лариса Фоняк</dc:creator>
  <cp:lastModifiedBy>Лариса Фоняк</cp:lastModifiedBy>
  <cp:revision>20</cp:revision>
  <dcterms:created xsi:type="dcterms:W3CDTF">2020-02-13T22:02:31Z</dcterms:created>
  <dcterms:modified xsi:type="dcterms:W3CDTF">2020-02-14T15:36:57Z</dcterms:modified>
</cp:coreProperties>
</file>