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57" r:id="rId3"/>
    <p:sldId id="259" r:id="rId4"/>
    <p:sldId id="258" r:id="rId5"/>
    <p:sldId id="260" r:id="rId6"/>
    <p:sldId id="261" r:id="rId7"/>
    <p:sldId id="263" r:id="rId8"/>
    <p:sldId id="265" r:id="rId9"/>
    <p:sldId id="264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C210FD-9898-4D49-AA62-2C4262558FF2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AB8C98-735A-4F80-9C77-F31D70CCB4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02843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B8C98-735A-4F80-9C77-F31D70CCB4C8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97110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screen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screen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i.mycdn.me/image?id=870522668794&amp;t=3&amp;plc=WEB&amp;tkn=*KZFBzVsI3cYCD3K37Pn5uNsEis4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19300" y="1124744"/>
            <a:ext cx="5105400" cy="337222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Экологический проект в летний период </a:t>
            </a:r>
            <a:b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Цветочный калейдоскоп»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645024"/>
            <a:ext cx="7854696" cy="2592288"/>
          </a:xfrm>
        </p:spPr>
        <p:txBody>
          <a:bodyPr>
            <a:normAutofit/>
          </a:bodyPr>
          <a:lstStyle/>
          <a:p>
            <a:pPr algn="ctr"/>
            <a:endParaRPr lang="ru-RU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Воспитатели: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Козлова Н.В.</a:t>
            </a:r>
          </a:p>
          <a:p>
            <a:pPr algn="ctr"/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</a:rPr>
              <a:t>Хуснутдинова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Г.В.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Лето 2019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171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i.mycdn.me/image?id=870522668794&amp;t=3&amp;plc=WEB&amp;tkn=*KZFBzVsI3cYCD3K37Pn5uNsEis4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Оформление выставки рисунков «Цветочная поляна»</a:t>
            </a:r>
            <a:endParaRPr lang="ru-RU" sz="32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ПК-6\Desktop\ФОТО ДЕТЕЙ для Наташи\DSC0307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700808"/>
            <a:ext cx="5688632" cy="42664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2994740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i.mycdn.me/image?id=870522668794&amp;t=3&amp;plc=WEB&amp;tkn=*KZFBzVsI3cYCD3K37Pn5uNsEis4"/>
          <p:cNvPicPr/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Оформление цветочной клумбы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863055">
            <a:off x="27409" y="1924919"/>
            <a:ext cx="3521075" cy="26408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687469" y="2284959"/>
            <a:ext cx="3521075" cy="26408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6426507">
            <a:off x="5152988" y="2963555"/>
            <a:ext cx="3568332" cy="26762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84616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i.mycdn.me/image?id=870522668794&amp;t=3&amp;plc=WEB&amp;tkn=*KZFBzVsI3cYCD3K37Pn5uNsEis4"/>
          <p:cNvPicPr/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Спасибо за внимание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54465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i.mycdn.me/image?id=870522668794&amp;t=3&amp;plc=WEB&amp;tkn=*KZFBzVsI3cYCD3K37Pn5uNsEis4"/>
          <p:cNvPicPr/>
          <p:nvPr/>
        </p:nvPicPr>
        <p:blipFill>
          <a:blip r:embed="rId3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148848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</a:rPr>
              <a:t>Тип проекта: творческий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700" dirty="0">
                <a:solidFill>
                  <a:schemeClr val="tx2">
                    <a:lumMod val="75000"/>
                  </a:schemeClr>
                </a:solidFill>
              </a:rPr>
              <a:t>П</a:t>
            </a:r>
            <a:r>
              <a:rPr lang="ru-RU" sz="2700" dirty="0" smtClean="0">
                <a:solidFill>
                  <a:schemeClr val="tx2">
                    <a:lumMod val="75000"/>
                  </a:schemeClr>
                </a:solidFill>
              </a:rPr>
              <a:t>родолжительность проекта: кратко-срочно (с 01.06.2018 по 31.08.2018)</a:t>
            </a:r>
            <a:br>
              <a:rPr lang="ru-RU" sz="27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По количеству участников: групповой (дети групп «</a:t>
            </a:r>
            <a:r>
              <a:rPr lang="ru-RU" sz="2400" dirty="0" err="1">
                <a:solidFill>
                  <a:schemeClr val="tx2">
                    <a:lumMod val="75000"/>
                  </a:schemeClr>
                </a:solidFill>
              </a:rPr>
              <a:t>Капитошка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» и «Радуга»)</a:t>
            </a:r>
            <a:r>
              <a:rPr lang="ru-RU" sz="2400" dirty="0"/>
              <a:t/>
            </a:r>
            <a:br>
              <a:rPr lang="ru-RU" sz="2400" dirty="0"/>
            </a:br>
            <a:endParaRPr lang="ru-RU" sz="27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61568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Цель проекта: расширить представления детей об окружающем мире цветов, развивать умение воспринимать и оценивать прекрасное, своей деятельностью умножать красоту окружающего, побуждать задуматься </a:t>
            </a:r>
            <a:r>
              <a:rPr lang="ru-RU" b="1" smtClean="0">
                <a:solidFill>
                  <a:schemeClr val="bg2">
                    <a:lumMod val="10000"/>
                  </a:schemeClr>
                </a:solidFill>
              </a:rPr>
              <a:t>над взаимоотношениями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людей и природы, заложить основы эстетического вкуса.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</a:rPr>
              <a:t>Участники: дети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5-6 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</a:rPr>
              <a:t>лет, воспитатели группы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</a:rPr>
              <a:t>Проблема: «Что мы знаем о цветах?»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</a:rPr>
              <a:t>Игровая мотивация: «Путешествие в страну цветов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xmlns="" val="112090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i.mycdn.me/image?id=870522668794&amp;t=3&amp;plc=WEB&amp;tkn=*KZFBzVsI3cYCD3K37Pn5uNsEis4"/>
          <p:cNvPicPr/>
          <p:nvPr/>
        </p:nvPicPr>
        <p:blipFill>
          <a:blip r:embed="rId2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200" b="1" u="sng" dirty="0" smtClean="0"/>
              <a:t>Обучающие задачи:</a:t>
            </a:r>
          </a:p>
          <a:p>
            <a:pPr marL="0" indent="0">
              <a:buNone/>
            </a:pPr>
            <a:r>
              <a:rPr lang="ru-RU" sz="2000" b="1" dirty="0" smtClean="0"/>
              <a:t>1. Углубить знания детей о цветах и их многообразии.</a:t>
            </a:r>
          </a:p>
          <a:p>
            <a:pPr marL="0" indent="0">
              <a:buNone/>
            </a:pPr>
            <a:r>
              <a:rPr lang="ru-RU" sz="2000" b="1" dirty="0" smtClean="0"/>
              <a:t>2. Овладеть умениями выращивать растения, ухаживать за ними.</a:t>
            </a:r>
            <a:endParaRPr lang="ru-RU" sz="2000" b="1" dirty="0"/>
          </a:p>
          <a:p>
            <a:pPr marL="0" indent="0">
              <a:buNone/>
            </a:pPr>
            <a:r>
              <a:rPr lang="ru-RU" sz="2200" b="1" u="sng" dirty="0" smtClean="0"/>
              <a:t>Развивающие задачи:</a:t>
            </a:r>
          </a:p>
          <a:p>
            <a:pPr marL="514350" indent="-514350">
              <a:buAutoNum type="arabicPeriod"/>
            </a:pPr>
            <a:r>
              <a:rPr lang="ru-RU" sz="2000" b="1" dirty="0" smtClean="0"/>
              <a:t>Формировать у детей эстетические чувства: умение видеть и чувствовать красоту цветов, восхищаться ею, желания сохранить её.</a:t>
            </a:r>
          </a:p>
          <a:p>
            <a:pPr marL="514350" indent="-514350">
              <a:buAutoNum type="arabicPeriod"/>
            </a:pPr>
            <a:r>
              <a:rPr lang="ru-RU" sz="2000" b="1" dirty="0" smtClean="0"/>
              <a:t>Способствовать обогащению эстетических чувств, экологических знаний и трудовому воспитанию.</a:t>
            </a:r>
          </a:p>
          <a:p>
            <a:pPr marL="514350" indent="-514350">
              <a:buAutoNum type="arabicPeriod"/>
            </a:pPr>
            <a:r>
              <a:rPr lang="ru-RU" sz="2000" b="1" dirty="0" smtClean="0"/>
              <a:t>Развивать умение отражать в изобразительном творчестве свое отношение к природе и труду.</a:t>
            </a:r>
          </a:p>
          <a:p>
            <a:pPr marL="0" indent="0">
              <a:buNone/>
            </a:pPr>
            <a:r>
              <a:rPr lang="ru-RU" sz="2200" b="1" u="sng" dirty="0" smtClean="0"/>
              <a:t>Воспитательные задачи:</a:t>
            </a:r>
          </a:p>
          <a:p>
            <a:pPr marL="457200" indent="-457200">
              <a:buAutoNum type="arabicPeriod"/>
            </a:pPr>
            <a:r>
              <a:rPr lang="ru-RU" sz="2000" b="1" dirty="0" smtClean="0"/>
              <a:t>Воспитывать эмоционально-целостное отношение к природе, результатам своего и чужого труда, чувства сопричастности к созданию и сохранению уникальных объектов природы; стремление создавать прекрасное.</a:t>
            </a:r>
          </a:p>
          <a:p>
            <a:pPr marL="457200" indent="-457200">
              <a:buAutoNum type="arabicPeriod"/>
            </a:pPr>
            <a:r>
              <a:rPr lang="ru-RU" sz="2000" b="1" dirty="0" smtClean="0"/>
              <a:t>Формировать бережное отношение к цветам, развивать желание ухаживать за цветами.</a:t>
            </a:r>
          </a:p>
        </p:txBody>
      </p:sp>
    </p:spTree>
    <p:extLst>
      <p:ext uri="{BB962C8B-B14F-4D97-AF65-F5344CB8AC3E}">
        <p14:creationId xmlns:p14="http://schemas.microsoft.com/office/powerpoint/2010/main" xmlns="" val="1255118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i.mycdn.me/image?id=870522668794&amp;t=3&amp;plc=WEB&amp;tkn=*KZFBzVsI3cYCD3K37Pn5uNsEis4"/>
          <p:cNvPicPr/>
          <p:nvPr/>
        </p:nvPicPr>
        <p:blipFill>
          <a:blip r:embed="rId2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70391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u="sng" dirty="0" smtClean="0"/>
              <a:t>Планируемые результаты:</a:t>
            </a:r>
          </a:p>
          <a:p>
            <a:pPr marL="0" indent="0">
              <a:buNone/>
            </a:pPr>
            <a:r>
              <a:rPr lang="ru-RU" dirty="0" smtClean="0"/>
              <a:t>Эстетичность оформления клумб на участке группы.</a:t>
            </a:r>
          </a:p>
          <a:p>
            <a:pPr marL="0" indent="0">
              <a:buNone/>
            </a:pPr>
            <a:r>
              <a:rPr lang="ru-RU" dirty="0" smtClean="0"/>
              <a:t>Приобретение детьми:</a:t>
            </a:r>
          </a:p>
          <a:p>
            <a:pPr>
              <a:buFontTx/>
              <a:buChar char="-"/>
            </a:pPr>
            <a:r>
              <a:rPr lang="ru-RU" dirty="0" smtClean="0"/>
              <a:t>Навыков бережного, созидательного отношения к окружающему миру;</a:t>
            </a:r>
          </a:p>
          <a:p>
            <a:pPr>
              <a:buFontTx/>
              <a:buChar char="-"/>
            </a:pPr>
            <a:r>
              <a:rPr lang="ru-RU" dirty="0" smtClean="0"/>
              <a:t>Новых знаний о разновидностях цветов. </a:t>
            </a:r>
          </a:p>
          <a:p>
            <a:pPr marL="0" indent="0">
              <a:buNone/>
            </a:pPr>
            <a:r>
              <a:rPr lang="ru-RU" dirty="0" smtClean="0"/>
              <a:t>Формирование:</a:t>
            </a:r>
          </a:p>
          <a:p>
            <a:pPr>
              <a:buFontTx/>
              <a:buChar char="-"/>
            </a:pPr>
            <a:r>
              <a:rPr lang="ru-RU" dirty="0" smtClean="0"/>
              <a:t>Эстетического восприятия детей, развитие воображения, творчества (отражение в творчестве увиденного);</a:t>
            </a:r>
          </a:p>
          <a:p>
            <a:pPr>
              <a:buFontTx/>
              <a:buChar char="-"/>
            </a:pPr>
            <a:r>
              <a:rPr lang="ru-RU" dirty="0" smtClean="0"/>
              <a:t>Умения в организации сюжетно-ролевых игр, дидактических игр;</a:t>
            </a:r>
          </a:p>
          <a:p>
            <a:pPr>
              <a:buFontTx/>
              <a:buChar char="-"/>
            </a:pPr>
            <a:r>
              <a:rPr lang="ru-RU" dirty="0" smtClean="0"/>
              <a:t>Привычки посильно вносить элементы прекрасного в природное окружение;</a:t>
            </a:r>
          </a:p>
          <a:p>
            <a:pPr>
              <a:buFontTx/>
              <a:buChar char="-"/>
            </a:pPr>
            <a:r>
              <a:rPr lang="ru-RU" dirty="0" smtClean="0"/>
              <a:t>Проявление активного отношения к объектам природы.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2452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i.mycdn.me/image?id=870522668794&amp;t=3&amp;plc=WEB&amp;tkn=*KZFBzVsI3cYCD3K37Pn5uNsEis4"/>
          <p:cNvPicPr/>
          <p:nvPr/>
        </p:nvPicPr>
        <p:blipFill>
          <a:blip r:embed="rId2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Этапы реализации проекта: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u="sng" dirty="0" smtClean="0"/>
              <a:t>Организационный</a:t>
            </a:r>
            <a:r>
              <a:rPr lang="ru-RU" dirty="0" smtClean="0"/>
              <a:t>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Подбор материала;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Разработка плана реализации проекта.</a:t>
            </a:r>
          </a:p>
          <a:p>
            <a:pPr marL="0" indent="0">
              <a:buNone/>
            </a:pPr>
            <a:r>
              <a:rPr lang="ru-RU" b="1" u="sng" dirty="0" smtClean="0"/>
              <a:t>Основной: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Работа по перспективному планированию: наблюдение за цветами, посадка рассады цветов, поливка клумб с цветами.</a:t>
            </a:r>
          </a:p>
          <a:p>
            <a:pPr marL="0" indent="0">
              <a:buNone/>
            </a:pPr>
            <a:r>
              <a:rPr lang="ru-RU" b="1" u="sng" dirty="0" smtClean="0"/>
              <a:t>Заключительный: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Выставка продуктивной деятельности детей.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57625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s://i.mycdn.me/image?id=870522668794&amp;t=3&amp;plc=WEB&amp;tkn=*KZFBzVsI3cYCD3K37Pn5uNsEis4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936104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Посадка цветов на клумбу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ПК-6\Desktop\ФОТО ДЛЯ ЛЕТНЕГО ПРОЕКТА\20180702_094422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5133085">
            <a:off x="312135" y="1424169"/>
            <a:ext cx="2462981" cy="24401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7" name="Picture 3" descr="C:\Users\ПК-6\Desktop\ФОТО ДЛЯ ЛЕТНЕГО ПРОЕКТА\20180702_09565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 rot="5936847">
            <a:off x="5109692" y="2900942"/>
            <a:ext cx="3521075" cy="26408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Picture 2" descr="C:\Users\ПК-6\Desktop\ФОТО ДЛЯ ЛЕТНЕГО ПРОЕКТА\20180702_105306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5400000">
            <a:off x="2691326" y="1799703"/>
            <a:ext cx="3135892" cy="23988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Picture 3" descr="C:\Users\ПК-6\Desktop\ФОТО ДЛЯ ЛЕТНЕГО ПРОЕКТА\20180702_105202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5057515">
            <a:off x="1354380" y="4045662"/>
            <a:ext cx="2779254" cy="22486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1920862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s://i.mycdn.me/image?id=870522668794&amp;t=3&amp;plc=WEB&amp;tkn=*KZFBzVsI3cYCD3K37Pn5uNsEis4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Наблюдение за цветами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074" name="Picture 2" descr="C:\Users\ПК-6\Desktop\ФОТО ДЛЯ ЛЕТНЕГО ПРОЕКТА\DSC03022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21266440">
            <a:off x="467545" y="1628800"/>
            <a:ext cx="3024336" cy="24584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5" name="Picture 3" descr="C:\Users\ПК-6\Desktop\ФОТО ДЛЯ ЛЕТНЕГО ПРОЕКТА\DSC03027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364458">
            <a:off x="5053841" y="1743304"/>
            <a:ext cx="3657600" cy="24961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Picture 2" descr="C:\Users\ПК-6\Desktop\ффото старшая капитошки\20180629_103016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21077682">
            <a:off x="971601" y="3899921"/>
            <a:ext cx="3119496" cy="23524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Picture 3" descr="C:\Users\ПК-6\Desktop\ффото старшая капитошки\20180629_103734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717843">
            <a:off x="4582481" y="3777861"/>
            <a:ext cx="3008670" cy="25965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240474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i.mycdn.me/image?id=870522668794&amp;t=3&amp;plc=WEB&amp;tkn=*KZFBzVsI3cYCD3K37Pn5uNsEis4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24744"/>
            <a:ext cx="724204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Цветы на территории детского сада</a:t>
            </a:r>
            <a:endParaRPr lang="ru-RU" dirty="0"/>
          </a:p>
        </p:txBody>
      </p:sp>
      <p:pic>
        <p:nvPicPr>
          <p:cNvPr id="5122" name="Picture 2" descr="C:\Users\ПК-6\Desktop\ффото старшая капитошки\20180629_10355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57200" y="2543232"/>
            <a:ext cx="3521075" cy="26398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3" name="Picture 3" descr="C:\Users\ПК-6\Desktop\ффото старшая капитошки\20180629_10300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178300" y="2543232"/>
            <a:ext cx="3521075" cy="26398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238162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i.mycdn.me/image?id=870522668794&amp;t=3&amp;plc=WEB&amp;tkn=*KZFBzVsI3cYCD3K37Pn5uNsEis4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 descr="C:\Users\ПК-6\Desktop\ФОТО ДЛЯ ЛЕТНЕГО ПРОЕКТА\DSC0301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265632">
            <a:off x="467544" y="692696"/>
            <a:ext cx="4038600" cy="3028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099" name="Picture 3" descr="C:\Users\ПК-6\Desktop\ФОТО ДЛЯ ЛЕТНЕГО ПРОЕКТА\DSC0301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97361">
            <a:off x="4691721" y="716114"/>
            <a:ext cx="4038600" cy="3028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00" name="Picture 4" descr="C:\Users\ПК-6\Desktop\ФОТО ДЛЯ ЛЕТНЕГО ПРОЕКТА\DSC0301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915533">
            <a:off x="727462" y="3294813"/>
            <a:ext cx="4042861" cy="30320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01" name="Picture 5" descr="C:\Users\ПК-6\Desktop\ФОТО ДЛЯ ЛЕТНЕГО ПРОЕКТА\DSC03020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619375">
            <a:off x="4405252" y="3378552"/>
            <a:ext cx="3978254" cy="29835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7" name="TextBox 6"/>
          <p:cNvSpPr txBox="1"/>
          <p:nvPr/>
        </p:nvSpPr>
        <p:spPr>
          <a:xfrm>
            <a:off x="1403648" y="548680"/>
            <a:ext cx="64807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Рассказываем о том, что изобразили дома с родителями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xmlns="" val="669238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264</TotalTime>
  <Words>340</Words>
  <Application>Microsoft Office PowerPoint</Application>
  <PresentationFormat>Экран (4:3)</PresentationFormat>
  <Paragraphs>47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Изящная</vt:lpstr>
      <vt:lpstr>Экологический проект в летний период  «Цветочный калейдоскоп» </vt:lpstr>
      <vt:lpstr>Тип проекта: творческий Продолжительность проекта: кратко-срочно (с 01.06.2018 по 31.08.2018) По количеству участников: групповой (дети групп «Капитошка» и «Радуга») </vt:lpstr>
      <vt:lpstr>Слайд 3</vt:lpstr>
      <vt:lpstr>Слайд 4</vt:lpstr>
      <vt:lpstr>Этапы реализации проекта:</vt:lpstr>
      <vt:lpstr>Посадка цветов на клумбу</vt:lpstr>
      <vt:lpstr>Наблюдение за цветами</vt:lpstr>
      <vt:lpstr>Цветы на территории детского сада</vt:lpstr>
      <vt:lpstr>Слайд 9</vt:lpstr>
      <vt:lpstr>Оформление выставки рисунков «Цветочная поляна»</vt:lpstr>
      <vt:lpstr>Оформление цветочной клумбы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Экологический проект в летний период«Цветочный калейдоскоп» </dc:title>
  <dc:creator>ПК-6</dc:creator>
  <cp:lastModifiedBy>Наталья</cp:lastModifiedBy>
  <cp:revision>24</cp:revision>
  <dcterms:created xsi:type="dcterms:W3CDTF">2018-07-11T08:37:17Z</dcterms:created>
  <dcterms:modified xsi:type="dcterms:W3CDTF">2022-04-17T02:41:55Z</dcterms:modified>
</cp:coreProperties>
</file>