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57" r:id="rId1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3867" autoAdjust="0"/>
  </p:normalViewPr>
  <p:slideViewPr>
    <p:cSldViewPr>
      <p:cViewPr varScale="1">
        <p:scale>
          <a:sx n="63" d="100"/>
          <a:sy n="63" d="100"/>
        </p:scale>
        <p:origin x="1380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A6CCA3-8507-409F-88C3-105AB3F68254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49AB15-83F0-4F5A-98DA-54233A1D9F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9210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2416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altLang="ko-KR"/>
              <a:t>Гарипова Ю.Ф.</a:t>
            </a:r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5368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ko-KR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altLang="ko-KR"/>
              <a:t>Гарипова Ю.Ф.</a:t>
            </a:r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1001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778"/>
            <a:ext cx="9144000" cy="1052736"/>
          </a:xfrm>
        </p:spPr>
        <p:txBody>
          <a:bodyPr/>
          <a:lstStyle>
            <a:lvl1pPr>
              <a:defRPr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/>
              <a:t> Click to edit Master title style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altLang="ko-KR"/>
              <a:t>Гарипова Ю.Ф.</a:t>
            </a:r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4015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ko-KR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altLang="ko-KR"/>
              <a:t>Гарипова Ю.Ф.</a:t>
            </a:r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9799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altLang="ko-KR"/>
              <a:t>Гарипова Ю.Ф.</a:t>
            </a:r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5900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altLang="ko-KR"/>
              <a:t>Гарипова Ю.Ф.</a:t>
            </a:r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4140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778"/>
            <a:ext cx="9144000" cy="1052736"/>
          </a:xfrm>
        </p:spPr>
        <p:txBody>
          <a:bodyPr/>
          <a:lstStyle/>
          <a:p>
            <a:r>
              <a:rPr lang="en-US" altLang="ko-KR"/>
              <a:t>Click to edit Master title style</a:t>
            </a:r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altLang="ko-KR"/>
              <a:t>Гарипова Ю.Ф.</a:t>
            </a:r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8738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altLang="ko-KR"/>
              <a:t>Гарипова Ю.Ф.</a:t>
            </a:r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0371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altLang="ko-KR"/>
              <a:t>Гарипова Ю.Ф.</a:t>
            </a:r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6782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/>
              <a:t>Click to edit Master title style</a:t>
            </a:r>
            <a:endParaRPr lang="ko-KR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altLang="ko-KR"/>
              <a:t>Гарипова Ю.Ф.</a:t>
            </a:r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8806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6778"/>
            <a:ext cx="9144000" cy="10527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altLang="ko-KR" dirty="0"/>
              <a:t> Click to edit Master title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altLang="ko-KR"/>
              <a:t>Гарипова Ю.Ф.</a:t>
            </a:r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733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1619672" y="1350395"/>
            <a:ext cx="745232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ko-KR" sz="4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Овощи: лук, картофель.</a:t>
            </a:r>
            <a:endParaRPr lang="en-US" altLang="ko-KR" sz="4400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434794" y="4941168"/>
            <a:ext cx="441980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Урок окружающего природного мира.</a:t>
            </a:r>
          </a:p>
          <a:p>
            <a:r>
              <a:rPr lang="ru-RU" dirty="0"/>
              <a:t>Подготовила учитель </a:t>
            </a:r>
          </a:p>
          <a:p>
            <a:r>
              <a:rPr lang="ru-RU" dirty="0"/>
              <a:t>индивидуального обучения на дому:</a:t>
            </a:r>
          </a:p>
          <a:p>
            <a:r>
              <a:rPr lang="ru-RU" dirty="0"/>
              <a:t>Гарипова Ю.Ф.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403648" y="439504"/>
            <a:ext cx="7070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КОУ «</a:t>
            </a:r>
            <a:r>
              <a:rPr lang="ru-RU" dirty="0" err="1"/>
              <a:t>Няганская</a:t>
            </a:r>
            <a:r>
              <a:rPr lang="ru-RU" dirty="0"/>
              <a:t> школа-интернат для обучающихся с ОВЗ»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960FCBE-A1C2-4214-A581-C9DB2A57231A}"/>
              </a:ext>
            </a:extLst>
          </p:cNvPr>
          <p:cNvSpPr txBox="1"/>
          <p:nvPr/>
        </p:nvSpPr>
        <p:spPr>
          <a:xfrm>
            <a:off x="3743579" y="6488668"/>
            <a:ext cx="6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2021</a:t>
            </a:r>
          </a:p>
        </p:txBody>
      </p:sp>
    </p:spTree>
    <p:extLst>
      <p:ext uri="{BB962C8B-B14F-4D97-AF65-F5344CB8AC3E}">
        <p14:creationId xmlns:p14="http://schemas.microsoft.com/office/powerpoint/2010/main" val="19412217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Что люди делают с картофелем?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052736"/>
            <a:ext cx="3793604" cy="2529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1076999"/>
            <a:ext cx="4153644" cy="2769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7" y="3933057"/>
            <a:ext cx="3419735" cy="2275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3722957"/>
            <a:ext cx="3433564" cy="2676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altLang="ko-KR"/>
              <a:t>Гарипова Ю.Ф.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7739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Физминутка</a:t>
            </a:r>
            <a:r>
              <a:rPr lang="ru-RU" dirty="0"/>
              <a:t> для глаз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51720" y="1988840"/>
            <a:ext cx="4896544" cy="413732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dirty="0"/>
              <a:t>Раз, два, три, четыре пять</a:t>
            </a:r>
          </a:p>
          <a:p>
            <a:r>
              <a:rPr lang="ru-RU" dirty="0"/>
              <a:t>Будем овощи искать.</a:t>
            </a:r>
          </a:p>
          <a:p>
            <a:r>
              <a:rPr lang="ru-RU" dirty="0"/>
              <a:t>Что растет на нашей грядке?</a:t>
            </a:r>
          </a:p>
          <a:p>
            <a:r>
              <a:rPr lang="ru-RU" dirty="0"/>
              <a:t>Огурцы, горошек сладкий,</a:t>
            </a:r>
          </a:p>
          <a:p>
            <a:r>
              <a:rPr lang="ru-RU" dirty="0"/>
              <a:t>Там лучок, там томат.</a:t>
            </a:r>
          </a:p>
          <a:p>
            <a:r>
              <a:rPr lang="ru-RU" dirty="0"/>
              <a:t>Наша грядка просто клад.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99792" y="852855"/>
            <a:ext cx="2995712" cy="1318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17192" y="5517232"/>
            <a:ext cx="2983198" cy="1530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661" t="5770" r="26963" b="4086"/>
          <a:stretch/>
        </p:blipFill>
        <p:spPr bwMode="auto">
          <a:xfrm>
            <a:off x="107504" y="1916832"/>
            <a:ext cx="1967934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5403" y="2492896"/>
            <a:ext cx="2302744" cy="2302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altLang="ko-KR"/>
              <a:t>Гарипова Ю.Ф.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4793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Найди на картинках лук.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980728"/>
            <a:ext cx="2819400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33183" y="3501008"/>
            <a:ext cx="6401246" cy="2724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484784"/>
            <a:ext cx="3381375" cy="135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altLang="ko-KR"/>
              <a:t>Гарипова Ю.Ф.</a:t>
            </a:r>
            <a:endParaRPr lang="ko-KR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0760" y="3717032"/>
            <a:ext cx="2221895" cy="2608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68454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Найди на картинках картофель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836712"/>
            <a:ext cx="4392488" cy="3483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55704" y="1484784"/>
            <a:ext cx="3708057" cy="3103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319850"/>
            <a:ext cx="3408040" cy="2236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altLang="ko-KR"/>
              <a:t>Гарипова Ю.Ф.</a:t>
            </a:r>
            <a:endParaRPr lang="ko-KR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88934" y="4725836"/>
            <a:ext cx="4032448" cy="1515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13515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Где растут лук и картофель?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3366" y="3591827"/>
            <a:ext cx="8445624" cy="629261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Каким одним словом мы можем их назвать?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63688" y="939771"/>
            <a:ext cx="5178152" cy="2633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59900" y="4077072"/>
            <a:ext cx="4328837" cy="2511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altLang="ko-KR"/>
              <a:t>Гарипова Ю.Ф.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6004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/>
              <a:t>О каких овощах мы сегодня говорили?</a:t>
            </a:r>
            <a:br>
              <a:rPr lang="ru-RU" sz="3600" dirty="0"/>
            </a:br>
            <a:r>
              <a:rPr lang="ru-RU" sz="3600" dirty="0"/>
              <a:t>Где растут овощи?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17504" y="2706646"/>
            <a:ext cx="5112567" cy="3457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411246"/>
            <a:ext cx="381000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altLang="ko-KR"/>
              <a:t>Гарипова Ю.Ф.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98528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4400">
                <a:solidFill>
                  <a:schemeClr val="tx1">
                    <a:lumMod val="75000"/>
                    <a:lumOff val="25000"/>
                  </a:schemeClr>
                </a:solidFill>
                <a:ea typeface="Arial Unicode MS" pitchFamily="50" charset="-127"/>
              </a:rPr>
              <a:t> </a:t>
            </a:r>
            <a:endParaRPr lang="ko-KR" altLang="en-US" sz="4400" dirty="0">
              <a:solidFill>
                <a:schemeClr val="tx1">
                  <a:lumMod val="75000"/>
                  <a:lumOff val="25000"/>
                </a:schemeClr>
              </a:solidFill>
              <a:ea typeface="Arial Unicode MS" pitchFamily="50" charset="-127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42646"/>
            <a:ext cx="7992888" cy="599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altLang="ko-KR"/>
              <a:t>Гарипова Ю.Ф.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1763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Повторение пройденного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283944"/>
            <a:ext cx="8352928" cy="4443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71600" y="5589240"/>
            <a:ext cx="65037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/>
              <a:t>Что ты видишь на картинке?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altLang="ko-KR"/>
              <a:t>Гарипова Ю.Ф.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24497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Где они растут?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206878"/>
            <a:ext cx="4525094" cy="2835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423708"/>
            <a:ext cx="4290053" cy="3217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31639" y="5733256"/>
            <a:ext cx="6748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Каким общим словом можно назвать помидоры и огурцы?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altLang="ko-KR"/>
              <a:t>Гарипова Ю.Ф.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39949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Работа по теме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24744"/>
            <a:ext cx="8229600" cy="4525963"/>
          </a:xfrm>
        </p:spPr>
        <p:txBody>
          <a:bodyPr/>
          <a:lstStyle/>
          <a:p>
            <a:r>
              <a:rPr lang="ru-RU" dirty="0"/>
              <a:t>Загадка </a:t>
            </a:r>
          </a:p>
          <a:p>
            <a:pPr marL="0" indent="0">
              <a:buNone/>
            </a:pPr>
            <a:r>
              <a:rPr lang="ru-RU" dirty="0"/>
              <a:t>Зимой жёлтый, круглый, </a:t>
            </a:r>
          </a:p>
          <a:p>
            <a:pPr marL="0" indent="0">
              <a:buNone/>
            </a:pPr>
            <a:r>
              <a:rPr lang="ru-RU" dirty="0"/>
              <a:t>а летом зелёный, длинный.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altLang="ko-KR"/>
              <a:t>Гарипова Ю.Ф.</a:t>
            </a:r>
            <a:endParaRPr lang="ko-K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5774" y="3140967"/>
            <a:ext cx="4570682" cy="2823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852936"/>
            <a:ext cx="3361556" cy="3361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7174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Где растет лук?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429001"/>
            <a:ext cx="8229600" cy="57606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Какой лук на вкус?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260648"/>
            <a:ext cx="4876800" cy="324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5172" y="3861048"/>
            <a:ext cx="5961185" cy="2575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altLang="ko-KR"/>
              <a:t>Гарипова Ю.Ф.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0704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Как люди используют лук?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3" y="836712"/>
            <a:ext cx="4216232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39952" y="2674859"/>
            <a:ext cx="4872810" cy="3489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9363" y="3789040"/>
            <a:ext cx="3132511" cy="2375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altLang="ko-KR"/>
              <a:t>Гарипова Ю.Ф.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3143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Физминутка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Был сердитый старичок, (хмурятся) </a:t>
            </a:r>
          </a:p>
          <a:p>
            <a:r>
              <a:rPr lang="ru-RU" dirty="0"/>
              <a:t>Стал зелененький лучок, </a:t>
            </a:r>
          </a:p>
          <a:p>
            <a:pPr marL="0" indent="0">
              <a:buNone/>
            </a:pPr>
            <a:r>
              <a:rPr lang="ru-RU" dirty="0"/>
              <a:t>(улыбаются, подняли руки над головой) </a:t>
            </a:r>
          </a:p>
          <a:p>
            <a:r>
              <a:rPr lang="ru-RU" dirty="0"/>
              <a:t>Витаминов много в нем,  </a:t>
            </a:r>
          </a:p>
          <a:p>
            <a:pPr marL="0" indent="0">
              <a:buNone/>
            </a:pPr>
            <a:r>
              <a:rPr lang="ru-RU" dirty="0"/>
              <a:t>(руки на поясе, наклоны в стороны)</a:t>
            </a:r>
          </a:p>
          <a:p>
            <a:r>
              <a:rPr lang="ru-RU" dirty="0"/>
              <a:t>Мы его к обеду ждем (хлопки)</a:t>
            </a:r>
          </a:p>
          <a:p>
            <a:r>
              <a:rPr lang="ru-RU" dirty="0"/>
              <a:t>Всех гостей мы пригласим </a:t>
            </a:r>
          </a:p>
          <a:p>
            <a:pPr marL="0" indent="0">
              <a:buNone/>
            </a:pPr>
            <a:r>
              <a:rPr lang="ru-RU" dirty="0"/>
              <a:t>(показывают руками, как приглашают)</a:t>
            </a:r>
          </a:p>
          <a:p>
            <a:r>
              <a:rPr lang="ru-RU" dirty="0"/>
              <a:t>Зеленым луком угостим! </a:t>
            </a:r>
          </a:p>
          <a:p>
            <a:pPr marL="0" indent="0">
              <a:buNone/>
            </a:pPr>
            <a:r>
              <a:rPr lang="ru-RU" dirty="0"/>
              <a:t>(хлопки в ладоши)</a:t>
            </a: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47259" y="1772816"/>
            <a:ext cx="2125848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altLang="ko-KR"/>
              <a:t>Гарипова Ю.Ф.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56711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Загадка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76872"/>
          </a:xfrm>
        </p:spPr>
        <p:txBody>
          <a:bodyPr/>
          <a:lstStyle/>
          <a:p>
            <a:r>
              <a:rPr lang="ru-RU" dirty="0"/>
              <a:t>Вот любимый наш гарнир,</a:t>
            </a:r>
          </a:p>
          <a:p>
            <a:r>
              <a:rPr lang="ru-RU" dirty="0"/>
              <a:t>Покорил он целый мир.</a:t>
            </a:r>
          </a:p>
          <a:p>
            <a:r>
              <a:rPr lang="ru-RU" dirty="0"/>
              <a:t>Поскорей берите ложку,</a:t>
            </a:r>
          </a:p>
          <a:p>
            <a:r>
              <a:rPr lang="ru-RU" dirty="0"/>
              <a:t>Ешьте вкусную… (картошку)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65884" y="3501008"/>
            <a:ext cx="2978116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altLang="ko-KR"/>
              <a:t>Гарипова Ю.Ф.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263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Где растет картофель?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0688" y="1524000"/>
            <a:ext cx="5762625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altLang="ko-KR"/>
              <a:t>Гарипова Ю.Ф.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3865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520</TotalTime>
  <Words>319</Words>
  <Application>Microsoft Office PowerPoint</Application>
  <PresentationFormat>Экран (4:3)</PresentationFormat>
  <Paragraphs>65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맑은 고딕</vt:lpstr>
      <vt:lpstr>Arial</vt:lpstr>
      <vt:lpstr>Calibri</vt:lpstr>
      <vt:lpstr>Office Theme</vt:lpstr>
      <vt:lpstr>Презентация PowerPoint</vt:lpstr>
      <vt:lpstr>Повторение пройденного</vt:lpstr>
      <vt:lpstr>Где они растут?</vt:lpstr>
      <vt:lpstr>Работа по теме</vt:lpstr>
      <vt:lpstr>Где растет лук?</vt:lpstr>
      <vt:lpstr>Как люди используют лук?</vt:lpstr>
      <vt:lpstr>Физминутка </vt:lpstr>
      <vt:lpstr>Загадка </vt:lpstr>
      <vt:lpstr>Где растет картофель?</vt:lpstr>
      <vt:lpstr>Что люди делают с картофелем?</vt:lpstr>
      <vt:lpstr>Физминутка для глаз</vt:lpstr>
      <vt:lpstr>Найди на картинках лук.</vt:lpstr>
      <vt:lpstr>Найди на картинках картофель</vt:lpstr>
      <vt:lpstr>Где растут лук и картофель?</vt:lpstr>
      <vt:lpstr>О каких овощах мы сегодня говорили? Где растут овощи?</vt:lpstr>
      <vt:lpstr> 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Registered User</dc:creator>
  <cp:lastModifiedBy>Юлия</cp:lastModifiedBy>
  <cp:revision>41</cp:revision>
  <dcterms:created xsi:type="dcterms:W3CDTF">2014-04-01T16:35:38Z</dcterms:created>
  <dcterms:modified xsi:type="dcterms:W3CDTF">2022-04-17T08:19:01Z</dcterms:modified>
</cp:coreProperties>
</file>