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D552-7FD6-467B-A4FF-8F330357CCF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1A7EE-0D24-4C8B-8B01-4ADA93E342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звёзный 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01851"/>
            <a:ext cx="9144000" cy="69598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0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Государственное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бюджетное дошкольное образовательное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учреждение детский сад № 106 комбинированного вида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Невского района Санкт-Петербурга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1772816"/>
            <a:ext cx="444352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Космос</a:t>
            </a:r>
            <a:endParaRPr lang="ru-RU" sz="6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12160" y="5229200"/>
            <a:ext cx="2843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Подготовила: </a:t>
            </a:r>
          </a:p>
          <a:p>
            <a:r>
              <a:rPr lang="ru-RU" dirty="0">
                <a:solidFill>
                  <a:srgbClr val="00B050"/>
                </a:solidFill>
              </a:rPr>
              <a:t>в</a:t>
            </a:r>
            <a:r>
              <a:rPr lang="ru-RU" dirty="0" smtClean="0">
                <a:solidFill>
                  <a:srgbClr val="00B050"/>
                </a:solidFill>
              </a:rPr>
              <a:t>оспитатель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старшей группы № 2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Котова Лариса Юрьевна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755576" y="188640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первая женщина космонавт?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агетная рамка 4"/>
          <p:cNvSpPr/>
          <p:nvPr/>
        </p:nvSpPr>
        <p:spPr>
          <a:xfrm>
            <a:off x="1115616" y="2060848"/>
            <a:ext cx="1080120" cy="1008112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2051720" y="5157192"/>
            <a:ext cx="1080120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5148064" y="3068960"/>
            <a:ext cx="1080120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9" descr="http://img1.liveinternet.ru/images/attach/c/1/56/92/56092207_Tereshk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700808"/>
            <a:ext cx="2290763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3" descr="http://canot.ir/wp-content/uploads/2013/01/svetlana5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05064"/>
            <a:ext cx="1709737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7" descr="третья женщина-космонавтка (астронавтка) Салли Райд.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1628800"/>
            <a:ext cx="224313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683568" y="188640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каком транспортном средстве 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космонавт летит в космос?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49530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2051720" y="1772816"/>
            <a:ext cx="1224136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4355976" y="5229200"/>
            <a:ext cx="1224136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0" y="4869160"/>
            <a:ext cx="1224136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5868144" y="1916832"/>
            <a:ext cx="1224136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8" descr="http://new.tsniimash.ru/media/img/50let_pervogo_poleta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556792"/>
            <a:ext cx="1250299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0" descr="http://upload.wikimedia.org/wikipedia/commons/f/f2/Raketa_Sama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484784"/>
            <a:ext cx="15843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2" descr="http://www.epictrail.com/wp-content/uploads/2010/09/takeof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284984"/>
            <a:ext cx="1974850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4" descr="http://caribbeancafe.ru/wp-content/uploads/2012/08/1521_thum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3212976"/>
            <a:ext cx="1152525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491880" y="465313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Восток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5656" y="623731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Челленджер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68344" y="450912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Союз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80112" y="63093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Аполлон</a:t>
            </a:r>
            <a:endParaRPr lang="ru-RU" b="1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467544" y="332656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Кто из космонавтов вышел первым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открытый космос?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539552" y="1988840"/>
            <a:ext cx="1008112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3635896" y="4725144"/>
            <a:ext cx="1008112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251520" y="4941168"/>
            <a:ext cx="1008112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4788024" y="2060848"/>
            <a:ext cx="1008112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5" descr="http://gdb.rferl.org/63C8B7B2-E80D-4EF9-81B3-837B375BFD19_mw800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773246"/>
            <a:ext cx="1644526" cy="21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3" descr="http://img.happy-giraffe.ru/thumbs/580x1000/149171/401938aa129428d21097222ff4ce32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077072"/>
            <a:ext cx="1955441" cy="232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1" descr="http://www.nagolos.com.ua/img/news/newthumb/1_1f05c65fbbb606507fd7510e0fc8f1d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1700808"/>
            <a:ext cx="1993005" cy="191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 descr="http://bonprix-1.ru/images/2-1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3933056"/>
            <a:ext cx="1636352" cy="214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23728" y="3645024"/>
            <a:ext cx="1551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Ю.А. Гагарин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0232" y="3933056"/>
            <a:ext cx="1446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А.А. Леонов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19672" y="6237312"/>
            <a:ext cx="1430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М.Г. Гречко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6381328"/>
            <a:ext cx="1272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С. Титов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683568" y="260648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раз облетел Землю Юрий Гагарин в первом полёте?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611560" y="4725144"/>
            <a:ext cx="2016224" cy="180020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раз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5508104" y="4725144"/>
            <a:ext cx="1944216" cy="1944216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раз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899592" y="1772816"/>
            <a:ext cx="1944216" cy="187220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 раза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6300192" y="1772816"/>
            <a:ext cx="2016224" cy="201622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раза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thumbs.dreamstime.com/b/%D0%B7%D0%B0%D1%80%D0%BE%D0%B9%D1%82%D0%B5-%D0%B2%D0%B5%D0%BA%D1%82%D0%BE%D1%80-%D0%BA%D0%BE%D1%81%D0%BC%D0%BE%D1%81%D0%B0-%D0%B3-%D0%BE%D0%B1%D1%83%D1%81%D0%B0-%D0%B5%D1%82%D0%B0%D0%BD%D0%B8%D0%B5-%D0%BA%D0%BE%D1%80%D0%B0%D0%B1-%D1%8F-%D1%80%D0%B0%D0%BA%D0%B5%D1%82%D1%8B-%D0%B2%D0%BE%D0%BA%D1%80%D1%83%D0%B3-%D0%BE%D1%80%D0%B1%D0%B8%D1%82%D1%8B-%D0%BF-74249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060848"/>
            <a:ext cx="2579440" cy="2582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611560" y="260648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планета Солнечной системы где есть жизнь?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2267744" y="1988840"/>
            <a:ext cx="2376264" cy="1224136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1-Марс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2051720" y="4437112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2-Уран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5004048" y="5517232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4-Сатурн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6372200" y="2204864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3-Земля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2" descr="http://im1-tub-ru.yandex.net/i?id=65592393-1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132856"/>
            <a:ext cx="1392697" cy="134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http://im1-tub-ru.yandex.net/i?id=140398568-5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204864"/>
            <a:ext cx="1687512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http://im6-tub-ru.yandex.net/i?id=317460249-55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933056"/>
            <a:ext cx="1847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 descr="http://www.astrosurf.com/astroludo/photos/IMG_7968_20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365104"/>
            <a:ext cx="16176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539552" y="188640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какой планете мы живём?</a:t>
            </a: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1259632" y="1772816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1-Сатурн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467544" y="5229200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5-Марс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1763688" y="3645024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3- Венера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5004048" y="3284984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4- Земля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436096" y="1700808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2- Уран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4427984" y="5157192"/>
            <a:ext cx="2592288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6- Юпитер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683568" y="260648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спутник планеты Земля?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611560" y="1916832"/>
            <a:ext cx="3096344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1-Фобос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611560" y="3429000"/>
            <a:ext cx="3096344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2-Деймос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683568" y="4941168"/>
            <a:ext cx="3096344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3-Луна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newcastlebeach.org/images/ellips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44824"/>
            <a:ext cx="3434806" cy="3434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539552" y="260648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 каким номером изображена планета Сатурн?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827584" y="2276872"/>
            <a:ext cx="1152128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1475656" y="4653136"/>
            <a:ext cx="1152128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4788024" y="1844824"/>
            <a:ext cx="1152128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4" descr="http://im6-tub-ru.yandex.net/i?id=317460249-5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844824"/>
            <a:ext cx="2592480" cy="200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http://im1-tub-ru.yandex.net/i?id=140398568-5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221088"/>
            <a:ext cx="293687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http://im1-tub-ru.yandex.net/i?id=65592393-13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1628800"/>
            <a:ext cx="2117725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://img4.joyreactor.cc/pics/post/full/art-%D0%BA%D1%80%D0%B0%D1%81%D0%B8%D0%B2%D1%8B%D0%B5-%D0%BA%D0%B0%D1%80%D1%82%D0%B8%D0%BD%D0%BA%D0%B8-digital-art-78816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Багетная рамка 1"/>
          <p:cNvSpPr/>
          <p:nvPr/>
        </p:nvSpPr>
        <p:spPr>
          <a:xfrm>
            <a:off x="467544" y="332656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дождь бывает  в космос?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611560" y="1700808"/>
            <a:ext cx="3816424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1-грибной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251520" y="5445224"/>
            <a:ext cx="3816424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3- метеоритный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4788024" y="3356992"/>
            <a:ext cx="3816424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2-проливной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3" descr="http://im7-tub-ru.yandex.net/i?id=500913219-7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797152"/>
            <a:ext cx="248126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http://i70.beon.ru/5/54/2095405/24/76738424/2b864ec27f4d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700808"/>
            <a:ext cx="2419554" cy="151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9" descr="http://rewalls.com/pic/201109/1024x768/reWalls.com-4858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3068960"/>
            <a:ext cx="2628900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img4.joyreactor.cc/pics/post/full/art-%D0%BA%D1%80%D0%B0%D1%81%D0%B8%D0%B2%D1%8B%D0%B5-%D0%BA%D0%B0%D1%80%D1%82%D0%B8%D0%BD%D0%BA%D0%B8-digital-art-78816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агетная рамка 2"/>
          <p:cNvSpPr/>
          <p:nvPr/>
        </p:nvSpPr>
        <p:spPr>
          <a:xfrm>
            <a:off x="611560" y="404664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звезда с хвостом?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755576" y="2132856"/>
            <a:ext cx="3528392" cy="144016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1- планета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899592" y="4653136"/>
            <a:ext cx="3528392" cy="144016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3-комета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5292080" y="2492896"/>
            <a:ext cx="3528392" cy="144016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2-спутник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3" descr="http://900igr.net/datas/kosmos-gorod-transport/Kosmos-1.files/0010-010-Komet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221C28"/>
              </a:clrFrom>
              <a:clrTo>
                <a:srgbClr val="221C2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4005064"/>
            <a:ext cx="2473218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467544" y="476672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каком транспортном средстве 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космонавт летит в космос?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683568" y="2348880"/>
            <a:ext cx="3456384" cy="1584176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агетная рамка 3"/>
          <p:cNvSpPr/>
          <p:nvPr/>
        </p:nvSpPr>
        <p:spPr>
          <a:xfrm>
            <a:off x="2627784" y="4869160"/>
            <a:ext cx="3456384" cy="1584176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агетная рамка 4"/>
          <p:cNvSpPr/>
          <p:nvPr/>
        </p:nvSpPr>
        <p:spPr>
          <a:xfrm>
            <a:off x="5148064" y="2636912"/>
            <a:ext cx="3456384" cy="1584176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1" descr="D:\клипарт 2\клипарт Космонавтика\0_55cb9_b4a3ab27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1360487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D:\клипарт\Игрушки 1\игрушки\toy_#3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2276872"/>
            <a:ext cx="2576513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D:\клипарт\воздушные шарики\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470921"/>
            <a:ext cx="2384468" cy="2387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http://miranimacii.ru/_ph/3/19595221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агетная рамка 2"/>
          <p:cNvSpPr/>
          <p:nvPr/>
        </p:nvSpPr>
        <p:spPr>
          <a:xfrm>
            <a:off x="611560" y="476672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sp>
        <p:nvSpPr>
          <p:cNvPr id="1026" name="AutoShape 2" descr="https://www.pinclipart.com/picdir/big/529-5298411_rocket-clipart-childrens-razzo-disegno-per-bambini-p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xn---77-5cd3blhj9c.xn--p1ai/image/catalog/img/img2/turbo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/>
          <p:cNvSpPr/>
          <p:nvPr/>
        </p:nvSpPr>
        <p:spPr>
          <a:xfrm>
            <a:off x="467544" y="260648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управляет космическим кораблём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827584" y="1988840"/>
            <a:ext cx="3096344" cy="165618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лётчик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4211960" y="4797152"/>
            <a:ext cx="3096344" cy="165618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космонавт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323528" y="4509120"/>
            <a:ext cx="3096344" cy="165618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5364088" y="2132856"/>
            <a:ext cx="3096344" cy="165618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моряк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11" descr="http://img.ladies.zp.ua/img/2013-04/13/gxmushpsoc1r6ws2jogbe9zqw.jpg"/>
          <p:cNvPicPr>
            <a:picLocks noChangeAspect="1" noChangeArrowheads="1"/>
          </p:cNvPicPr>
          <p:nvPr/>
        </p:nvPicPr>
        <p:blipFill>
          <a:blip r:embed="rId2" cstate="print"/>
          <a:srcRect r="110" b="78"/>
          <a:stretch>
            <a:fillRect/>
          </a:stretch>
        </p:blipFill>
        <p:spPr bwMode="auto">
          <a:xfrm>
            <a:off x="3563888" y="4221088"/>
            <a:ext cx="1368425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ttp://www.secondeguerre.net/images/media/uniformes/ru/ai/aviateurruss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13684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7" descr="http://school64.uz/Urok_Professii/novyj_risunok-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104"/>
            <a:ext cx="13589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s://ds04.infourok.ru/uploads/ex/0f26/0012c04d-56abb515/im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628800"/>
            <a:ext cx="1749859" cy="2249489"/>
          </a:xfrm>
          <a:prstGeom prst="rect">
            <a:avLst/>
          </a:prstGeom>
          <a:noFill/>
        </p:spPr>
      </p:pic>
      <p:pic>
        <p:nvPicPr>
          <p:cNvPr id="18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539552" y="188640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одевает космонавт, когда 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выходит в открытый космос?</a:t>
            </a: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7" descr="http://im6-tub-ru.yandex.net/i?id=341823560-2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1557338"/>
            <a:ext cx="1738312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1" descr="http://im0-tub-ru.yandex.net/i?id=410839231-6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717032"/>
            <a:ext cx="1428750" cy="171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Багетная рамка 11"/>
          <p:cNvSpPr/>
          <p:nvPr/>
        </p:nvSpPr>
        <p:spPr>
          <a:xfrm>
            <a:off x="395536" y="1916832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костюм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3851920" y="4437112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платье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4139952" y="1844824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халат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5" descr="http://www.jennyonthespot.com/wp-content/uploads/2009/09/apollo-spacesuit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005064"/>
            <a:ext cx="12128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http://im5-tub-ru.yandex.net/i?id=36644714-53-72&amp;n=21"/>
          <p:cNvPicPr>
            <a:picLocks noChangeAspect="1" noChangeArrowheads="1"/>
          </p:cNvPicPr>
          <p:nvPr/>
        </p:nvPicPr>
        <p:blipFill>
          <a:blip r:embed="rId6" cstate="print"/>
          <a:srcRect r="528"/>
          <a:stretch>
            <a:fillRect/>
          </a:stretch>
        </p:blipFill>
        <p:spPr bwMode="auto">
          <a:xfrm>
            <a:off x="2843808" y="1556792"/>
            <a:ext cx="108810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Багетная рамка 12"/>
          <p:cNvSpPr/>
          <p:nvPr/>
        </p:nvSpPr>
        <p:spPr>
          <a:xfrm>
            <a:off x="323528" y="4581128"/>
            <a:ext cx="2448272" cy="129614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скафандр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467544" y="1484784"/>
            <a:ext cx="5112568" cy="57606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Спутник планеты Земля?</a:t>
            </a:r>
            <a:endParaRPr lang="ru-RU" dirty="0"/>
          </a:p>
        </p:txBody>
      </p:sp>
      <p:sp>
        <p:nvSpPr>
          <p:cNvPr id="2" name="Багетная рамка 1"/>
          <p:cNvSpPr/>
          <p:nvPr/>
        </p:nvSpPr>
        <p:spPr>
          <a:xfrm>
            <a:off x="611560" y="188640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правильный ответ</a:t>
            </a: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агетная рамка 4"/>
          <p:cNvSpPr/>
          <p:nvPr/>
        </p:nvSpPr>
        <p:spPr>
          <a:xfrm>
            <a:off x="467544" y="2132856"/>
            <a:ext cx="5112568" cy="57606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Земля вращается вокруг?</a:t>
            </a:r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467544" y="2780928"/>
            <a:ext cx="5112568" cy="57606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ночью сверкает на небе?</a:t>
            </a:r>
            <a:endParaRPr lang="ru-RU" dirty="0"/>
          </a:p>
        </p:txBody>
      </p:sp>
      <p:sp>
        <p:nvSpPr>
          <p:cNvPr id="7" name="Багетная рамка 6"/>
          <p:cNvSpPr/>
          <p:nvPr/>
        </p:nvSpPr>
        <p:spPr>
          <a:xfrm>
            <a:off x="467544" y="3429000"/>
            <a:ext cx="5112568" cy="57606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меньше солнце или туча?</a:t>
            </a:r>
            <a:endParaRPr lang="ru-RU" dirty="0"/>
          </a:p>
        </p:txBody>
      </p:sp>
      <p:sp>
        <p:nvSpPr>
          <p:cNvPr id="8" name="Багетная рамка 7"/>
          <p:cNvSpPr/>
          <p:nvPr/>
        </p:nvSpPr>
        <p:spPr>
          <a:xfrm>
            <a:off x="467544" y="4077072"/>
            <a:ext cx="5112568" cy="57606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 до человека летал в космос?</a:t>
            </a:r>
            <a:endParaRPr lang="ru-RU" dirty="0"/>
          </a:p>
        </p:txBody>
      </p:sp>
      <p:sp>
        <p:nvSpPr>
          <p:cNvPr id="9" name="Багетная рамка 8"/>
          <p:cNvSpPr/>
          <p:nvPr/>
        </p:nvSpPr>
        <p:spPr>
          <a:xfrm>
            <a:off x="467544" y="4725144"/>
            <a:ext cx="5112568" cy="57606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 называется окно в ракете?</a:t>
            </a:r>
            <a:endParaRPr lang="ru-RU" dirty="0"/>
          </a:p>
        </p:txBody>
      </p:sp>
      <p:sp>
        <p:nvSpPr>
          <p:cNvPr id="10" name="Багетная рамка 9"/>
          <p:cNvSpPr/>
          <p:nvPr/>
        </p:nvSpPr>
        <p:spPr>
          <a:xfrm>
            <a:off x="5508104" y="6281936"/>
            <a:ext cx="1800200" cy="576064"/>
          </a:xfrm>
          <a:prstGeom prst="bevel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собаки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2699792" y="6165304"/>
            <a:ext cx="1656184" cy="504056"/>
          </a:xfrm>
          <a:prstGeom prst="bevel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звёзды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агетная рамка 11"/>
          <p:cNvSpPr/>
          <p:nvPr/>
        </p:nvSpPr>
        <p:spPr>
          <a:xfrm>
            <a:off x="5580112" y="5517232"/>
            <a:ext cx="1800200" cy="576064"/>
          </a:xfrm>
          <a:prstGeom prst="bevel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туча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2699792" y="5373216"/>
            <a:ext cx="2160240" cy="648072"/>
          </a:xfrm>
          <a:prstGeom prst="bevel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иллюминатор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агетная рамка 13"/>
          <p:cNvSpPr/>
          <p:nvPr/>
        </p:nvSpPr>
        <p:spPr>
          <a:xfrm>
            <a:off x="323528" y="6093296"/>
            <a:ext cx="1800200" cy="576064"/>
          </a:xfrm>
          <a:prstGeom prst="bevel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солнца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467544" y="5445224"/>
            <a:ext cx="1800200" cy="576064"/>
          </a:xfrm>
          <a:prstGeom prst="bevel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луна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19" descr="D:\клипарт 2\клипарт Космонавтика\0_55cc0_9d7b8839_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6151563"/>
            <a:ext cx="124777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3" descr="http://www.promokachka.ru/dowload-images/zdogs-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6125462"/>
            <a:ext cx="577279" cy="73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loud"/>
          <p:cNvSpPr>
            <a:spLocks noChangeAspect="1" noEditPoints="1" noChangeArrowheads="1"/>
          </p:cNvSpPr>
          <p:nvPr/>
        </p:nvSpPr>
        <p:spPr bwMode="auto">
          <a:xfrm>
            <a:off x="6804248" y="5589240"/>
            <a:ext cx="865187" cy="43497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81766" tIns="40883" rIns="81766" bIns="40883"/>
          <a:lstStyle/>
          <a:p>
            <a:pPr defTabSz="81756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1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" name="Picture 18" descr="D:\клипарт\солнышко\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6021288"/>
            <a:ext cx="7937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2" descr="http://megalife.com.ua/uploads/posts/2010-11/1290517546_stepashka.com.wallpapers-1162-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5301208"/>
            <a:ext cx="719137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1" descr="http://i53.fastpic.ru/big/2013/0119/64/1454711783fa5adabafe9df793b6716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81953" y="5445224"/>
            <a:ext cx="701815" cy="55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3145 L 0.58264 -0.566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" y="-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4509E-6 L 0.58664 -0.576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-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2 0.0104 L 0.33073 -0.0996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52601E-6 L 0.35834 -0.508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 -0.00255 L 0.0434 -0.3040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23528" y="404664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место старта космической ракеты?</a:t>
            </a: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395536" y="2348880"/>
            <a:ext cx="1872208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4644008" y="2420888"/>
            <a:ext cx="2160240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стадион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251520" y="4869160"/>
            <a:ext cx="3024336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космодром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1" descr="http://childrens-encyclopedia.ru/uploads/posts/2013-05/1369144478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132856"/>
            <a:ext cx="2047751" cy="152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 descr="http://im0-tub-ru.yandex.net/i?id=350809956-7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365104"/>
            <a:ext cx="1728787" cy="178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9" descr="http://www.turizmtatilseyahat.com/wp-content/uploads/2010/04/bernabeu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276872"/>
            <a:ext cx="1926332" cy="144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611560" y="404664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называется устройство, благодаря которому можно наблюдать за объёктами космоса?</a:t>
            </a: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агетная рамка 4"/>
          <p:cNvSpPr/>
          <p:nvPr/>
        </p:nvSpPr>
        <p:spPr>
          <a:xfrm>
            <a:off x="1547664" y="4653136"/>
            <a:ext cx="2448272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Лупа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3" descr="http://i-m.com.ua/pic/d/dicom.a700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1988840"/>
            <a:ext cx="1741977" cy="1451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7" descr="http://gad-ge-ti.ru/images/product/23/22843/22843_1_midd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1772816"/>
            <a:ext cx="1857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агетная рамка 5"/>
          <p:cNvSpPr/>
          <p:nvPr/>
        </p:nvSpPr>
        <p:spPr>
          <a:xfrm>
            <a:off x="4644008" y="2348880"/>
            <a:ext cx="2232248" cy="936104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Телескоп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5" descr="http://gra.ua/image/cache/data/818829_1-650x6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4293311"/>
            <a:ext cx="1872208" cy="187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395536" y="1988840"/>
            <a:ext cx="2232248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Бинокль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95536" y="260648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звали  звёздных собак?</a:t>
            </a: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9530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4932040" y="1700808"/>
            <a:ext cx="3888432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Маршал и Крепыш</a:t>
            </a:r>
            <a:endParaRPr lang="ru-RU" dirty="0"/>
          </a:p>
        </p:txBody>
      </p:sp>
      <p:pic>
        <p:nvPicPr>
          <p:cNvPr id="6" name="Picture 11" descr="http://dok.opredelim.com/pars_docs/refs/38/37072/img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20888"/>
            <a:ext cx="4464582" cy="3347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агетная рамка 6"/>
          <p:cNvSpPr/>
          <p:nvPr/>
        </p:nvSpPr>
        <p:spPr>
          <a:xfrm>
            <a:off x="4932040" y="2852936"/>
            <a:ext cx="3888432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Дружок и Тузик</a:t>
            </a:r>
            <a:endParaRPr lang="ru-RU" dirty="0"/>
          </a:p>
        </p:txBody>
      </p:sp>
      <p:sp>
        <p:nvSpPr>
          <p:cNvPr id="8" name="Багетная рамка 7"/>
          <p:cNvSpPr/>
          <p:nvPr/>
        </p:nvSpPr>
        <p:spPr>
          <a:xfrm>
            <a:off x="4932040" y="4005064"/>
            <a:ext cx="3888432" cy="1080120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Белка и Стрелка</a:t>
            </a:r>
            <a:endParaRPr lang="ru-RU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683568" y="188640"/>
            <a:ext cx="8064896" cy="1224136"/>
          </a:xfrm>
          <a:prstGeom prst="bevel">
            <a:avLst/>
          </a:prstGeom>
          <a:solidFill>
            <a:srgbClr val="FFCC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был первым космонавтом?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2" descr="D:\клипарт 2\клипарт Космонавтика\0_55cb6_5b36f44a_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25" y="4724400"/>
            <a:ext cx="132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агетная рамка 3"/>
          <p:cNvSpPr/>
          <p:nvPr/>
        </p:nvSpPr>
        <p:spPr>
          <a:xfrm>
            <a:off x="2123728" y="2708920"/>
            <a:ext cx="1080120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4139952" y="4941168"/>
            <a:ext cx="1080120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539552" y="5445224"/>
            <a:ext cx="1080120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6516216" y="2204864"/>
            <a:ext cx="1080120" cy="1152128"/>
          </a:xfrm>
          <a:prstGeom prst="bevel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5" descr="http://www.ural.ru/gallery/news/stars/techno/gagari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3476" y="1844824"/>
            <a:ext cx="2219380" cy="211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7" descr="http://zhitejnik.ru/uploads/posts/2011-03/1300771396_1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4552" y="4365104"/>
            <a:ext cx="1826987" cy="207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9" descr="http://gdb.rferl.org/63C8B7B2-E80D-4EF9-81B3-837B375BFD19_mw800_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4725144"/>
            <a:ext cx="1685085" cy="191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 descr="http://static.klasnaocinka.com.ua/uploads/editor/3930/348117/lection_35/images/tito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204864"/>
            <a:ext cx="1660848" cy="24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289</Words>
  <Application>Microsoft Office PowerPoint</Application>
  <PresentationFormat>Экран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6</cp:revision>
  <dcterms:created xsi:type="dcterms:W3CDTF">2022-04-10T17:26:06Z</dcterms:created>
  <dcterms:modified xsi:type="dcterms:W3CDTF">2022-04-17T15:27:59Z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1728979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