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59" r:id="rId5"/>
    <p:sldId id="258" r:id="rId6"/>
    <p:sldId id="261" r:id="rId7"/>
    <p:sldId id="266" r:id="rId8"/>
    <p:sldId id="260" r:id="rId9"/>
    <p:sldId id="262" r:id="rId10"/>
    <p:sldId id="263" r:id="rId11"/>
    <p:sldId id="264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77" d="100"/>
          <a:sy n="77" d="100"/>
        </p:scale>
        <p:origin x="-117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60040" y="4941168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i="1" dirty="0" smtClean="0"/>
              <a:t>Животные зимой</a:t>
            </a:r>
            <a:endParaRPr lang="ru-RU" sz="60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24128" y="6021288"/>
            <a:ext cx="2952328" cy="482352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>
                <a:solidFill>
                  <a:sysClr val="windowText" lastClr="000000"/>
                </a:solidFill>
              </a:rPr>
              <a:t>Воспитатель Новикова В.Н.</a:t>
            </a:r>
            <a:endParaRPr lang="ru-RU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152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0_183b03_a6ff88a6_or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96752" y="-531440"/>
            <a:ext cx="11592411" cy="7704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783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animals-wolves-6554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52736" y="-747464"/>
            <a:ext cx="12212556" cy="763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813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user\Desktop\6c665729744bb1786adf4347626d45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6" y="-3195736"/>
            <a:ext cx="9396536" cy="11745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183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kartinki-zimnij-les-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02475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52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886480_ma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135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dc42b6f57ee299de266989a8dbfa2c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320"/>
            <a:ext cx="10951488" cy="684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483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2560x1772_753091_[www.ArtFile.ru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32656" y="-315416"/>
            <a:ext cx="11131168" cy="7704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84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3c856d61fb6e3810b6dbd225b9de0a3d-1024x7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55570" y="0"/>
            <a:ext cx="980809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0125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i.artfile.ru/2300x1533_799633_%5bwww.ArtFile.ru%5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12576" y="44624"/>
            <a:ext cx="10222286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114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grizli-v-sne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20499" y="0"/>
            <a:ext cx="109728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932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ole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3059" y="0"/>
            <a:ext cx="1097513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4827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6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Животные зимой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2021-12-02T14:44:56Z</dcterms:created>
  <dcterms:modified xsi:type="dcterms:W3CDTF">2022-04-17T05:30:44Z</dcterms:modified>
</cp:coreProperties>
</file>