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70" r:id="rId4"/>
    <p:sldId id="274" r:id="rId5"/>
    <p:sldId id="261" r:id="rId6"/>
    <p:sldId id="275" r:id="rId7"/>
    <p:sldId id="262" r:id="rId8"/>
    <p:sldId id="279" r:id="rId9"/>
    <p:sldId id="281" r:id="rId10"/>
    <p:sldId id="263" r:id="rId11"/>
    <p:sldId id="278" r:id="rId12"/>
    <p:sldId id="264" r:id="rId13"/>
    <p:sldId id="283" r:id="rId14"/>
    <p:sldId id="267" r:id="rId15"/>
    <p:sldId id="268" r:id="rId16"/>
    <p:sldId id="277" r:id="rId17"/>
    <p:sldId id="285" r:id="rId18"/>
    <p:sldId id="286" r:id="rId19"/>
    <p:sldId id="28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09" autoAdjust="0"/>
    <p:restoredTop sz="94660"/>
  </p:normalViewPr>
  <p:slideViewPr>
    <p:cSldViewPr>
      <p:cViewPr varScale="1">
        <p:scale>
          <a:sx n="65" d="100"/>
          <a:sy n="65" d="100"/>
        </p:scale>
        <p:origin x="1312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4F327-6F78-40B0-A23E-59FC4EE19ACB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8402A-7F44-471A-90F8-03B159B1A0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4F327-6F78-40B0-A23E-59FC4EE19ACB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8402A-7F44-471A-90F8-03B159B1A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4F327-6F78-40B0-A23E-59FC4EE19ACB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8402A-7F44-471A-90F8-03B159B1A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4F327-6F78-40B0-A23E-59FC4EE19ACB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8402A-7F44-471A-90F8-03B159B1A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4F327-6F78-40B0-A23E-59FC4EE19ACB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8402A-7F44-471A-90F8-03B159B1A0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4F327-6F78-40B0-A23E-59FC4EE19ACB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8402A-7F44-471A-90F8-03B159B1A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4F327-6F78-40B0-A23E-59FC4EE19ACB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8402A-7F44-471A-90F8-03B159B1A0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4F327-6F78-40B0-A23E-59FC4EE19ACB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8402A-7F44-471A-90F8-03B159B1A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4F327-6F78-40B0-A23E-59FC4EE19ACB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8402A-7F44-471A-90F8-03B159B1A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4F327-6F78-40B0-A23E-59FC4EE19ACB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8402A-7F44-471A-90F8-03B159B1A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/>
          <a:p>
            <a:fld id="{4B84F327-6F78-40B0-A23E-59FC4EE19ACB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/>
          <a:p>
            <a:fld id="{A428402A-7F44-471A-90F8-03B159B1A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B84F327-6F78-40B0-A23E-59FC4EE19ACB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A428402A-7F44-471A-90F8-03B159B1A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big_thum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-5079"/>
            <a:ext cx="9137236" cy="686307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lide_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lide_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lide_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Выход в космос</a:t>
            </a:r>
            <a:endParaRPr lang="ru-RU" dirty="0"/>
          </a:p>
        </p:txBody>
      </p:sp>
      <p:pic>
        <p:nvPicPr>
          <p:cNvPr id="5" name="Рисунок 4" descr="1_30747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1" y="1340768"/>
            <a:ext cx="3672408" cy="27543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images25CGJJC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15100" y="5114925"/>
            <a:ext cx="2628900" cy="17430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imagesK7DTR8I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9592" y="4797152"/>
            <a:ext cx="2286000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VfUEqBtv02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32040" y="1340768"/>
            <a:ext cx="3720514" cy="24555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white-first-us-spacewalk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95936" y="3573016"/>
            <a:ext cx="2553019" cy="25618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lide_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17-017-Kak-zhivut-kosmonavty-v-rake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2-002-Nasha-Zemlja-edinstvennaja-planeta-na-kotoroj-suschestvuet-zhiz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2-002-Zemlja-nash-obschij-do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620688"/>
            <a:ext cx="72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подготовительной группы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Яковлева Наталья Владимировна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2276872"/>
            <a:ext cx="88924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Развитие познавательных интересов, формирование представлений детей о космосе.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3933056"/>
            <a:ext cx="88924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 и углубить знания детей о космосе</a:t>
            </a:r>
          </a:p>
          <a:p>
            <a:pPr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представления о строении солнечной системы, планете Земля, первых космонавтах.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67LUTG4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7086" y="-16492"/>
            <a:ext cx="9201086" cy="687449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olar syste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Планеты солнечной системы</a:t>
            </a:r>
            <a:endParaRPr lang="ru-RU" dirty="0"/>
          </a:p>
        </p:txBody>
      </p:sp>
      <p:pic>
        <p:nvPicPr>
          <p:cNvPr id="7" name="Рисунок 6" descr="1-4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7" y="1419976"/>
            <a:ext cx="7265838" cy="488934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_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untitl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213654" cy="31561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images3VZI86J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16362" y="2492896"/>
            <a:ext cx="5827638" cy="43651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19-019-Raket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20-020-Kosmonav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150</TotalTime>
  <Words>51</Words>
  <Application>Microsoft Office PowerPoint</Application>
  <PresentationFormat>Экран (4:3)</PresentationFormat>
  <Paragraphs>8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Consolas</vt:lpstr>
      <vt:lpstr>Corbel</vt:lpstr>
      <vt:lpstr>Times New Roman</vt:lpstr>
      <vt:lpstr>Wingdings</vt:lpstr>
      <vt:lpstr>Wingdings 2</vt:lpstr>
      <vt:lpstr>Wingdings 3</vt:lpstr>
      <vt:lpstr>Метро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Планеты солнечной системы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Выход в космос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Группа №4</cp:lastModifiedBy>
  <cp:revision>17</cp:revision>
  <dcterms:created xsi:type="dcterms:W3CDTF">2016-04-19T11:54:05Z</dcterms:created>
  <dcterms:modified xsi:type="dcterms:W3CDTF">2022-04-18T12:03:29Z</dcterms:modified>
</cp:coreProperties>
</file>