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8"/>
  </p:notesMasterIdLst>
  <p:sldIdLst>
    <p:sldId id="264" r:id="rId2"/>
    <p:sldId id="256" r:id="rId3"/>
    <p:sldId id="258" r:id="rId4"/>
    <p:sldId id="267" r:id="rId5"/>
    <p:sldId id="281" r:id="rId6"/>
    <p:sldId id="260" r:id="rId7"/>
    <p:sldId id="261" r:id="rId8"/>
    <p:sldId id="268" r:id="rId9"/>
    <p:sldId id="269" r:id="rId10"/>
    <p:sldId id="270" r:id="rId11"/>
    <p:sldId id="271" r:id="rId12"/>
    <p:sldId id="272" r:id="rId13"/>
    <p:sldId id="266" r:id="rId14"/>
    <p:sldId id="275" r:id="rId15"/>
    <p:sldId id="273" r:id="rId16"/>
    <p:sldId id="274" r:id="rId17"/>
    <p:sldId id="257" r:id="rId18"/>
    <p:sldId id="278" r:id="rId19"/>
    <p:sldId id="279" r:id="rId20"/>
    <p:sldId id="280" r:id="rId21"/>
    <p:sldId id="282" r:id="rId22"/>
    <p:sldId id="283" r:id="rId23"/>
    <p:sldId id="286" r:id="rId24"/>
    <p:sldId id="284" r:id="rId25"/>
    <p:sldId id="285" r:id="rId26"/>
    <p:sldId id="26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53F6E-61D8-41D8-86E0-C03443F0037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8E0ADA-42FA-4E2C-8409-A5E6971886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211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CA91DE14-8A53-42A8-AABB-AE50514109DE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47786096-DB45-4ACD-B9D7-E06C682275B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5660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DE14-8A53-42A8-AABB-AE50514109DE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6096-DB45-4ACD-B9D7-E06C682275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168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DE14-8A53-42A8-AABB-AE50514109DE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6096-DB45-4ACD-B9D7-E06C682275B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8225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DE14-8A53-42A8-AABB-AE50514109DE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6096-DB45-4ACD-B9D7-E06C682275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39157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DE14-8A53-42A8-AABB-AE50514109DE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6096-DB45-4ACD-B9D7-E06C682275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4403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DE14-8A53-42A8-AABB-AE50514109DE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6096-DB45-4ACD-B9D7-E06C682275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4221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DE14-8A53-42A8-AABB-AE50514109DE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6096-DB45-4ACD-B9D7-E06C682275B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3613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DE14-8A53-42A8-AABB-AE50514109DE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6096-DB45-4ACD-B9D7-E06C682275B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96794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DE14-8A53-42A8-AABB-AE50514109DE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6096-DB45-4ACD-B9D7-E06C682275B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2745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DE14-8A53-42A8-AABB-AE50514109DE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6096-DB45-4ACD-B9D7-E06C682275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04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DE14-8A53-42A8-AABB-AE50514109DE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6096-DB45-4ACD-B9D7-E06C682275B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273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DE14-8A53-42A8-AABB-AE50514109DE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6096-DB45-4ACD-B9D7-E06C682275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294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DE14-8A53-42A8-AABB-AE50514109DE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6096-DB45-4ACD-B9D7-E06C682275B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4607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DE14-8A53-42A8-AABB-AE50514109DE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6096-DB45-4ACD-B9D7-E06C682275B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932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DE14-8A53-42A8-AABB-AE50514109DE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6096-DB45-4ACD-B9D7-E06C682275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992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DE14-8A53-42A8-AABB-AE50514109DE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6096-DB45-4ACD-B9D7-E06C682275B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6455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DE14-8A53-42A8-AABB-AE50514109DE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86096-DB45-4ACD-B9D7-E06C682275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216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A91DE14-8A53-42A8-AABB-AE50514109DE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7786096-DB45-4ACD-B9D7-E06C682275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625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3;&#1072;&#1096;&#1080;%20&#1076;&#1086;&#1082;&#1091;&#1084;&#1077;&#1085;&#1090;&#1099;\&#1044;&#1077;&#1090;&#1089;&#1082;&#1080;&#1081;%20&#1089;&#1072;&#1076;\&#1069;&#1082;&#1086;&#1083;&#1086;&#1075;&#1080;&#1103;\&#1055;&#1090;&#1080;&#1094;&#1099;\Penie_ptic_-_Snegir_(xMusic.me).mp3" TargetMode="Externa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844824"/>
            <a:ext cx="5308866" cy="1515533"/>
          </a:xfrm>
        </p:spPr>
        <p:txBody>
          <a:bodyPr/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«Зимующие птицы Ленинградской области»</a:t>
            </a:r>
            <a:b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Снегирь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3501009"/>
            <a:ext cx="3168352" cy="18002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/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Собина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Алла Александровна</a:t>
            </a:r>
          </a:p>
          <a:p>
            <a:pPr algn="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 </a:t>
            </a:r>
          </a:p>
          <a:p>
            <a:pPr algn="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ГБДОУ детский сад №79</a:t>
            </a:r>
          </a:p>
          <a:p>
            <a:pPr algn="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комбинированного вида </a:t>
            </a:r>
          </a:p>
          <a:p>
            <a:pPr algn="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Приморского р-на</a:t>
            </a:r>
          </a:p>
          <a:p>
            <a:pPr algn="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г. Санкт-Петербурга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3501008"/>
            <a:ext cx="2520280" cy="168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56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4664"/>
            <a:ext cx="8352929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684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Чем кормит снегирь птенцов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6864" y="2490135"/>
            <a:ext cx="7067543" cy="344499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 первой половине мая самки снегиря откладывают яйца, из которых через несколько недель появляются птенцы. Первые несколько недель птенцы находятся рядом с самкой на полном вскармливании ею. Следующие 10-15 дней птенцы учатся летать и добывать себе еду. Для молодых особей в рационе обязательно должны присутствовать мошки, небольшие паучки и жучки, коме того самки начинают приучать их к сбору семян с трав.</a:t>
            </a:r>
          </a:p>
        </p:txBody>
      </p:sp>
    </p:spTree>
    <p:extLst>
      <p:ext uri="{BB962C8B-B14F-4D97-AF65-F5344CB8AC3E}">
        <p14:creationId xmlns:p14="http://schemas.microsoft.com/office/powerpoint/2010/main" val="352081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692696"/>
            <a:ext cx="6798734" cy="1800200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месяц после рождения птенцы полностью адаптированы к взрослой жизни и могут питаться наравне со взрослыми.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420888"/>
            <a:ext cx="6120680" cy="3514775"/>
          </a:xfrm>
        </p:spPr>
      </p:pic>
    </p:spTree>
    <p:extLst>
      <p:ext uri="{BB962C8B-B14F-4D97-AF65-F5344CB8AC3E}">
        <p14:creationId xmlns:p14="http://schemas.microsoft.com/office/powerpoint/2010/main" val="342914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Литературный материал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1772816"/>
            <a:ext cx="6912768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 smtClean="0">
              <a:solidFill>
                <a:srgbClr val="39306F"/>
              </a:solidFill>
              <a:latin typeface="Trebuchet ms" panose="020B0603020202020204" pitchFamily="34" charset="0"/>
            </a:endParaRPr>
          </a:p>
          <a:p>
            <a:pPr algn="just"/>
            <a:endParaRPr lang="ru-RU" b="1" dirty="0">
              <a:solidFill>
                <a:srgbClr val="39306F"/>
              </a:solidFill>
              <a:latin typeface="Trebuchet ms" panose="020B0603020202020204" pitchFamily="34" charset="0"/>
            </a:endParaRPr>
          </a:p>
          <a:p>
            <a:pPr algn="just"/>
            <a:endParaRPr lang="ru-RU" b="1" dirty="0" smtClean="0">
              <a:solidFill>
                <a:srgbClr val="39306F"/>
              </a:solidFill>
              <a:latin typeface="Trebuchet ms" panose="020B0603020202020204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39306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</a:t>
            </a:r>
            <a:endParaRPr lang="ru-RU" sz="2000" b="1" dirty="0">
              <a:solidFill>
                <a:srgbClr val="39306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ветвях, украшенных снежной бахромой,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Яблоки румяные выросли зимой.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Яблоки по яблоне весело снуют,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Гусениц мороженых яблоки клюют. (Снегирь.)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Красногрудый, чернокрылый,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 зернышки клевать,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первым снегом на рябине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появится опять. (Снегирь.)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51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5" y="1124743"/>
            <a:ext cx="6798735" cy="1368153"/>
          </a:xfrm>
        </p:spPr>
        <p:txBody>
          <a:bodyPr>
            <a:normAutofit fontScale="90000"/>
          </a:bodyPr>
          <a:lstStyle/>
          <a:p>
            <a:r>
              <a:rPr lang="ru-RU" dirty="0"/>
              <a:t>Рассказы </a:t>
            </a:r>
            <a:r>
              <a:rPr lang="ru-RU" dirty="0" smtClean="0"/>
              <a:t>о снегире известных </a:t>
            </a:r>
            <a:r>
              <a:rPr lang="ru-RU" dirty="0"/>
              <a:t>детских авторов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920" y="2348880"/>
            <a:ext cx="5806400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329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-633650"/>
            <a:ext cx="792088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Ю. Дмитриев «Снегирь»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D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Ю. Дмитриев «Снегирь»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Ты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знаешь, многие птицы с наступлением холодов улетают на юг. А есть и такие, что прилетают к нам только зимой. И называются они «снегири», потому что появляются у нас вместе со снегом. Что за странное желание — жить у нас зимой, когда здесь холодно и все птицы уже давно на юге? Но дело в том, что наши леса для снегирей уже «тёплые края»: летом они живут гораздо севернее, там, где очень сильные морозы.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снегирей легко. Их красные грудки, голубовато-серые спинки, чёрные бархатные шапочки и крылья хорошо заметны на фоне белого снега. Снегири — птицы солидные. Не торопясь перелетают они небольшими стайками с дерева на дерево, вежливо уступая самкам (которые окрашены так же, лишь грудь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буровато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-серого цвета) лучшие грозди рябины.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Когда зазвенит песня зяблика, снегири уже будут далеко на севере — на родине. Совьют там гнёзда, выведут и вскормят птенцов. А поздней осенью или в начале зимы снова раздастся их низкий звонкий посвист: «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Жю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жю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жю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…— мы прибыли!» Добро пожаловать! У нас в лесу всегда рады гостям.</a:t>
            </a:r>
          </a:p>
        </p:txBody>
      </p:sp>
    </p:spTree>
    <p:extLst>
      <p:ext uri="{BB962C8B-B14F-4D97-AF65-F5344CB8AC3E}">
        <p14:creationId xmlns:p14="http://schemas.microsoft.com/office/powerpoint/2010/main" val="312661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166843"/>
            <a:ext cx="73448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Бианки «Стая птиц под снегом»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Скакал заяц по болоту. С кочки на кочку, с кочки на кочку, да — бух! — сорвался и в снег по самые уши. И чувствует косой: под ногами у него живое что-то шевелится. В ту же минуту из-под снега кругом него с громким хлопаньем крыльев пошли вырываться белые куропатки. До смерти перепуганный заяц кинулся назад в лес.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Оказалось — целая стая белых куропаток живёт в снегу на болоте. Днём они вылетают, ходят по болоту, клюкву выкапывают. Поклюют — и опять в снег. Там им тепло и безопасно. Кто их под снегом заметит?</a:t>
            </a:r>
          </a:p>
        </p:txBody>
      </p:sp>
    </p:spTree>
    <p:extLst>
      <p:ext uri="{BB962C8B-B14F-4D97-AF65-F5344CB8AC3E}">
        <p14:creationId xmlns:p14="http://schemas.microsoft.com/office/powerpoint/2010/main" val="27005813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Наши документы\Детский сад\Экология\Птицы\wpapers_ru_Снегирь-на-ветках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280919" cy="60486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enie_ptic_-_Snegir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07896" y="6237312"/>
            <a:ext cx="936104" cy="620688"/>
          </a:xfrm>
          <a:prstGeom prst="rect">
            <a:avLst/>
          </a:prstGeom>
        </p:spPr>
      </p:pic>
    </p:spTree>
  </p:cSld>
  <p:clrMapOvr>
    <a:masterClrMapping/>
  </p:clrMapOvr>
  <p:transition spd="slow" advTm="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22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Стихи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276873"/>
            <a:ext cx="7004001" cy="365826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Борина М.</a:t>
            </a:r>
            <a:endParaRPr lang="ru-RU" sz="4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Ой, какие снегири</a:t>
            </a:r>
          </a:p>
          <a:p>
            <a:pPr marL="0" indent="0">
              <a:buNone/>
            </a:pP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Цвета утренней зари,</a:t>
            </a:r>
          </a:p>
          <a:p>
            <a:pPr marL="0" indent="0">
              <a:buNone/>
            </a:pP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деревья сели</a:t>
            </a:r>
          </a:p>
          <a:p>
            <a:pPr marL="0" indent="0">
              <a:buNone/>
            </a:pP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Яркой акварелью.</a:t>
            </a:r>
          </a:p>
          <a:p>
            <a:pPr marL="0" indent="0">
              <a:buNone/>
            </a:pP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Черненькие шапки,</a:t>
            </a:r>
          </a:p>
          <a:p>
            <a:pPr marL="0" indent="0">
              <a:buNone/>
            </a:pP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Тоненькие лапки,</a:t>
            </a:r>
          </a:p>
          <a:p>
            <a:pPr marL="0" indent="0">
              <a:buNone/>
            </a:pP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Круглые </a:t>
            </a:r>
            <a:r>
              <a:rPr lang="ru-RU" sz="4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пушочки</a:t>
            </a: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Розовые щечки.</a:t>
            </a:r>
          </a:p>
          <a:p>
            <a:pPr marL="0" indent="0">
              <a:buNone/>
            </a:pP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Флейтой засвистели,</a:t>
            </a:r>
          </a:p>
          <a:p>
            <a:pPr marL="0" indent="0">
              <a:buNone/>
            </a:pP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Ух ты, </a:t>
            </a:r>
            <a:r>
              <a:rPr lang="ru-RU" sz="4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полетеееели</a:t>
            </a: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0" indent="0">
              <a:buNone/>
            </a:pPr>
            <a:endParaRPr lang="ru-RU" sz="4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1720840"/>
            <a:ext cx="36724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83A629"/>
              </a:solidFill>
              <a:latin typeface="Arial" panose="020B0604020202020204" pitchFamily="34" charset="0"/>
            </a:endParaRPr>
          </a:p>
          <a:p>
            <a:endParaRPr lang="ru-RU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endParaRPr lang="ru-RU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Заболоцкий</a:t>
            </a: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за чудо: в зимний день</a:t>
            </a: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Оживилась вся сирень.</a:t>
            </a: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Красногрудые комочки</a:t>
            </a: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Зашумели как листочки.</a:t>
            </a: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Будто красных роз букеты</a:t>
            </a: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сирень забросил ветер.</a:t>
            </a: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Стайки дружных снегирей</a:t>
            </a: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Крошки кушают на ней.</a:t>
            </a: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Вова с маленькой Танюшкой</a:t>
            </a:r>
          </a:p>
          <a:p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Птичкам сделали кормушки.</a:t>
            </a:r>
          </a:p>
          <a:p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endParaRPr lang="ru-RU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8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720840"/>
            <a:ext cx="7200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 чем ты думаешь, снегирь?»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 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Беляков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Ах, до чего мороз сердит!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Кругом снежок, снежок…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Снегирь на веточке сидит,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Снегирь пылает и горит,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маленький флажок.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сад,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роща, и пустырь…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в тихом зимнем сне.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О чем ты думаешь, снегирь?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Конечно, о весне!</a:t>
            </a:r>
            <a:endParaRPr lang="ru-RU" sz="24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32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19" y="476672"/>
            <a:ext cx="8315845" cy="5904656"/>
          </a:xfrm>
          <a:prstGeom prst="rect">
            <a:avLst/>
          </a:prstGeom>
        </p:spPr>
      </p:pic>
    </p:spTree>
  </p:cSld>
  <p:clrMapOvr>
    <a:masterClrMapping/>
  </p:clrMapOvr>
  <p:transition spd="slow" advTm="4000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5"/>
            <a:ext cx="6643960" cy="1728191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 творчество, выполненное детьми средней группы №2.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Пластилинграфия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«Сне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ирь»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6865" y="2708920"/>
            <a:ext cx="6798736" cy="32262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Картон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-Шаблон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изображением снегиря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Клей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-Набор пластилина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-Стека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-Доска для лепки.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021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79712" y="332656"/>
            <a:ext cx="5328592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2745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1844824"/>
            <a:ext cx="6798734" cy="216024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6864" y="2420889"/>
            <a:ext cx="7139551" cy="3514244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-Распечатать шаблон снегиря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Отщипываем кусочек красного пластилина, раскатываем тонкую колбаску и выкладываем по контуру грудки снегиря. Затем скатать шарик из пластилина красного цвета, расплющить его, превратив в блинчик, и аккуратно пальчиком не заходя за контур разглаживать (размазывать) пластилин.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2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1520" y="1556792"/>
            <a:ext cx="4752528" cy="37444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32787" y="1549627"/>
            <a:ext cx="4766858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9551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420888"/>
            <a:ext cx="6798736" cy="3444997"/>
          </a:xfrm>
        </p:spPr>
        <p:txBody>
          <a:bodyPr>
            <a:normAutofit/>
          </a:bodyPr>
          <a:lstStyle/>
          <a:p>
            <a:r>
              <a:rPr lang="ru-RU" dirty="0"/>
              <a:t>-Для глаза катаем маленький шарик из белого пластилина, приплющиваем, сверху накладываем черный </a:t>
            </a:r>
            <a:r>
              <a:rPr lang="ru-RU" dirty="0" smtClean="0"/>
              <a:t>шарик.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02837" y="3127789"/>
            <a:ext cx="2736304" cy="319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85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79712" y="548680"/>
            <a:ext cx="5400600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58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2708918"/>
            <a:ext cx="7920880" cy="104644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           </a:t>
            </a:r>
          </a:p>
          <a:p>
            <a:pPr algn="ctr"/>
            <a:r>
              <a:rPr lang="en-US" sz="4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! </a:t>
            </a:r>
            <a:endParaRPr lang="ru-RU" sz="4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929487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внешнего вида птицы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6865" y="2420888"/>
            <a:ext cx="6798736" cy="3816423"/>
          </a:xfrm>
        </p:spPr>
        <p:txBody>
          <a:bodyPr>
            <a:normAutofit fontScale="92500"/>
          </a:bodyPr>
          <a:lstStyle/>
          <a:p>
            <a:r>
              <a:rPr lang="ru-RU" dirty="0"/>
              <a:t>Снегири - нарядные птицы. У самцов верх головы, крылья, хвост - черные; спина - голубовато-серая, а брюшко - красное. У самочек наряд более скромный. Имя снегиря связано с зимой и снегом, ведь именно в это время года снегирей можно чаще всего увидеть.</a:t>
            </a:r>
          </a:p>
          <a:p>
            <a:r>
              <a:rPr lang="ru-RU" dirty="0"/>
              <a:t>Снегири держатся обычно небольшими стайками (7-10 птичек). Чем сильнее мороз, тем спокойнее сидит стайка, изредка передвигаясь, чтобы сорвать ягодку. С приходом темноты вся стайка улетает на кусты или деревья, где и ночует.</a:t>
            </a:r>
          </a:p>
        </p:txBody>
      </p:sp>
    </p:spTree>
  </p:cSld>
  <p:clrMapOvr>
    <a:masterClrMapping/>
  </p:clrMapOvr>
  <p:transition spd="slow" advTm="4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defTabSz="914400">
              <a:spcBef>
                <a:spcPts val="0"/>
              </a:spcBef>
            </a:pPr>
            <a:r>
              <a:rPr lang="ru-RU" sz="3600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Интересный факт!</a:t>
            </a:r>
            <a:r>
              <a:rPr lang="ru-RU" sz="1800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2276872"/>
            <a:ext cx="69847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 smtClean="0"/>
              <a:t>В </a:t>
            </a:r>
            <a:r>
              <a:rPr lang="ru-RU" dirty="0"/>
              <a:t>Ленобласти снегирей можно встретить круглогодично. Распространенное заблуждение, что снегири появляются только зимой, по-видимому, появилось из более многочисленной литературы центральной полосы России, в частности и Московской. Действительно, в Московскую область и южнее снегири прилетают в основном только зимовать. Однако под Питером часть снегирей живет оседло, каждое лето они выводят здесь потомство.</a:t>
            </a:r>
          </a:p>
          <a:p>
            <a:endParaRPr lang="ru-RU" dirty="0"/>
          </a:p>
          <a:p>
            <a:r>
              <a:rPr lang="ru-RU" dirty="0"/>
              <a:t>Не смотря на то, что откладывать яйца самка начинает только в мае, пары начинают формироваться очень рано - уже в марте, а порой и в феврале можно услышать первую скрипучую песенку снегиря, предназначенную избраннице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Снегиря можно увидеть в Зоологическом музее нашего города.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058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Зоологическом музее нашего города можно увидеть снегиря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35238" y="1721346"/>
            <a:ext cx="388843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Наши документы\Детский сад\Экология\Птицы\1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692696"/>
            <a:ext cx="5904656" cy="53285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 advTm="4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Чем питается снегирь?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D:\Наши документы\Детский сад\Экология\Птицы\1292870239_6c915f0dd77d080c3df5392806328ae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3888432" cy="4248472"/>
          </a:xfrm>
          <a:prstGeom prst="rect">
            <a:avLst/>
          </a:prstGeom>
          <a:noFill/>
        </p:spPr>
      </p:pic>
      <p:pic>
        <p:nvPicPr>
          <p:cNvPr id="7171" name="Picture 3" descr="D:\Наши документы\Детский сад\Экология\Птицы\68338970_491504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484784"/>
            <a:ext cx="3740224" cy="424847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Чем питается снегирь </a:t>
            </a:r>
            <a:r>
              <a:rPr lang="ru-RU" dirty="0" smtClean="0"/>
              <a:t>летом?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043608" y="2492896"/>
            <a:ext cx="7200799" cy="352839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Летом снегири большую часть времени проводят на полях и лугах. Достаточное количество семян луговых трав - обеспечивает сытое лето. Зимой же опавшие семена скрыты под слоем снега и птичкам трудно себя прокормить, заставляя прилетать в населенные людьми места на зимний период.</a:t>
            </a:r>
          </a:p>
          <a:p>
            <a:r>
              <a:rPr lang="ru-RU" dirty="0"/>
              <a:t>Кроме достаточного количества семечек подаренных природой, снегири любят фруктовые сады и кусты с ягодами. Сочные ягоды летом или подсыхающие осенью, птицы склевывают независимо от места их произрастания.</a:t>
            </a:r>
          </a:p>
          <a:p>
            <a:r>
              <a:rPr lang="ru-RU" dirty="0"/>
              <a:t>Засеянные подсолнухам поля привлекают, пожалуй, всех птиц сочными и сытными семечками. В отличие от других птиц, снегири в качестве корма очень редко ловят мошек и других сезонных насекомых, но и не отказываются полностью.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66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Чем питается снегирь </a:t>
            </a:r>
            <a:r>
              <a:rPr lang="ru-RU" dirty="0" smtClean="0"/>
              <a:t>зимой?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490135"/>
            <a:ext cx="7488831" cy="3747177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Зимой чаще всего снегирей можно заметить на ветвях рябины и калины. Красные яркие ягодки не только удачно подчеркивают красную грудку птиц, рябина еще является любимым их лакомством.</a:t>
            </a:r>
          </a:p>
          <a:p>
            <a:r>
              <a:rPr lang="ru-RU" dirty="0"/>
              <a:t>Остаток семян на деревьях клена, ясеня, ольхи поддерживает птиц до появления подходящих семечек на луговых травах или почек на деревьях. В парках снегири не отказываются от посещения кормушек, сооруженных людьми, только задерживаются они в них при наличии семян подсолнуха и тыквы, овса и проса.</a:t>
            </a:r>
          </a:p>
          <a:p>
            <a:r>
              <a:rPr lang="ru-RU" dirty="0"/>
              <a:t>Все эти лакомства удерживают снегирей до наступления весны, которая дарит много лиственных почек. Но зачастую зима бывает голодной и из-за небольшого количества еды, что оказывает сильное влияние на сокращение популяции птиц.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077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248</TotalTime>
  <Words>1127</Words>
  <Application>Microsoft Office PowerPoint</Application>
  <PresentationFormat>Экран (4:3)</PresentationFormat>
  <Paragraphs>99</Paragraphs>
  <Slides>26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Calibri</vt:lpstr>
      <vt:lpstr>Garamond</vt:lpstr>
      <vt:lpstr>Times New Roman</vt:lpstr>
      <vt:lpstr>Trebuchet ms</vt:lpstr>
      <vt:lpstr>Натуральные материалы</vt:lpstr>
      <vt:lpstr>Мастер-класс «Зимующие птицы Ленинградской области» Снегирь </vt:lpstr>
      <vt:lpstr>Презентация PowerPoint</vt:lpstr>
      <vt:lpstr>Особенности внешнего вида птицы</vt:lpstr>
      <vt:lpstr>Интересный факт! </vt:lpstr>
      <vt:lpstr>В Зоологическом музее нашего города можно увидеть снегиря</vt:lpstr>
      <vt:lpstr>Презентация PowerPoint</vt:lpstr>
      <vt:lpstr>Чем питается снегирь?</vt:lpstr>
      <vt:lpstr>Чем питается снегирь летом? </vt:lpstr>
      <vt:lpstr>Чем питается снегирь зимой? </vt:lpstr>
      <vt:lpstr>Презентация PowerPoint</vt:lpstr>
      <vt:lpstr>Чем кормит снегирь птенцов </vt:lpstr>
      <vt:lpstr>Через месяц после рождения птенцы полностью адаптированы к взрослой жизни и могут питаться наравне со взрослыми.</vt:lpstr>
      <vt:lpstr>Литературный материал </vt:lpstr>
      <vt:lpstr>Рассказы о снегире известных детских авторов </vt:lpstr>
      <vt:lpstr>Презентация PowerPoint</vt:lpstr>
      <vt:lpstr>Презентация PowerPoint</vt:lpstr>
      <vt:lpstr>Презентация PowerPoint</vt:lpstr>
      <vt:lpstr>Стихи </vt:lpstr>
      <vt:lpstr>Презентация PowerPoint</vt:lpstr>
      <vt:lpstr>Художественное творчество, выполненное детьми средней группы №2. Пластилинграфия «Снегирь»</vt:lpstr>
      <vt:lpstr>Презентация PowerPoint</vt:lpstr>
      <vt:lpstr>Ход работы: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Оля</cp:lastModifiedBy>
  <cp:revision>31</cp:revision>
  <dcterms:created xsi:type="dcterms:W3CDTF">2013-02-08T20:06:04Z</dcterms:created>
  <dcterms:modified xsi:type="dcterms:W3CDTF">2022-04-18T16:22:09Z</dcterms:modified>
</cp:coreProperties>
</file>