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62" r:id="rId5"/>
    <p:sldId id="263" r:id="rId6"/>
    <p:sldId id="257" r:id="rId7"/>
    <p:sldId id="264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1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CD4EF-06AB-40E5-BDEC-D81F9B776B13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B46E-105A-4467-A972-3E17558E2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846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CD4EF-06AB-40E5-BDEC-D81F9B776B13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B46E-105A-4467-A972-3E17558E2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198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CD4EF-06AB-40E5-BDEC-D81F9B776B13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B46E-105A-4467-A972-3E17558E2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242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CD4EF-06AB-40E5-BDEC-D81F9B776B13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B46E-105A-4467-A972-3E17558E2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502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CD4EF-06AB-40E5-BDEC-D81F9B776B13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B46E-105A-4467-A972-3E17558E2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661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CD4EF-06AB-40E5-BDEC-D81F9B776B13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B46E-105A-4467-A972-3E17558E2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65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CD4EF-06AB-40E5-BDEC-D81F9B776B13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B46E-105A-4467-A972-3E17558E2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35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CD4EF-06AB-40E5-BDEC-D81F9B776B13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B46E-105A-4467-A972-3E17558E2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961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CD4EF-06AB-40E5-BDEC-D81F9B776B13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B46E-105A-4467-A972-3E17558E2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435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CD4EF-06AB-40E5-BDEC-D81F9B776B13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B46E-105A-4467-A972-3E17558E2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8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CD4EF-06AB-40E5-BDEC-D81F9B776B13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B46E-105A-4467-A972-3E17558E2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194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CD4EF-06AB-40E5-BDEC-D81F9B776B13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2B46E-105A-4467-A972-3E17558E2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223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atherineasquithgallery.com/uploads/posts/2021-02/1613654712_64-p-fon-dlya-prezentatsii-sportivnii-dlya-dete-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89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8869" y="2716243"/>
            <a:ext cx="9144000" cy="1655762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accent5">
                    <a:lumMod val="50000"/>
                  </a:schemeClr>
                </a:solidFill>
              </a:rPr>
              <a:t>«</a:t>
            </a:r>
            <a:r>
              <a:rPr lang="ru-RU" sz="7200" b="1" dirty="0" smtClean="0">
                <a:solidFill>
                  <a:schemeClr val="accent5">
                    <a:lumMod val="50000"/>
                  </a:schemeClr>
                </a:solidFill>
              </a:rPr>
              <a:t>Здоровым будешь – </a:t>
            </a:r>
          </a:p>
          <a:p>
            <a:r>
              <a:rPr lang="ru-RU" sz="7200" b="1" dirty="0" smtClean="0">
                <a:solidFill>
                  <a:schemeClr val="accent5">
                    <a:lumMod val="50000"/>
                  </a:schemeClr>
                </a:solidFill>
              </a:rPr>
              <a:t>победу добудешь!»</a:t>
            </a:r>
            <a:endParaRPr lang="ru-RU" sz="72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85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atherineasquithgallery.com/uploads/posts/2021-02/1613654712_64-p-fon-dlya-prezentatsii-sportivnii-dlya-dete-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89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8869" y="2716243"/>
            <a:ext cx="9144000" cy="1655762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accent5">
                    <a:lumMod val="50000"/>
                  </a:schemeClr>
                </a:solidFill>
              </a:rPr>
              <a:t>«</a:t>
            </a:r>
            <a:r>
              <a:rPr lang="ru-RU" sz="7200" b="1" dirty="0" smtClean="0">
                <a:solidFill>
                  <a:schemeClr val="accent5">
                    <a:lumMod val="50000"/>
                  </a:schemeClr>
                </a:solidFill>
              </a:rPr>
              <a:t>Здоровым будешь – </a:t>
            </a:r>
          </a:p>
          <a:p>
            <a:r>
              <a:rPr lang="ru-RU" sz="7200" b="1" dirty="0" smtClean="0">
                <a:solidFill>
                  <a:schemeClr val="accent5">
                    <a:lumMod val="50000"/>
                  </a:schemeClr>
                </a:solidFill>
              </a:rPr>
              <a:t>победу добудешь!»</a:t>
            </a:r>
            <a:endParaRPr lang="ru-RU" sz="72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million-wallpapers.ru/wallpapers/4/33/15268055751843740862/selskaya-priroda-beskrajnie-prostory-polya-i-lug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507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avatars.mds.yandex.net/i?id=0f045a2820c021f2684bfc57e45a4ff0_l-5220466-images-thumbs&amp;n=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179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avatars.mds.yandex.net/i?id=d99eb02b27120502b43bc0a60f2bb796_l-4774101-images-thumbs&amp;n=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362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28537" y="5018937"/>
            <a:ext cx="1104223" cy="54684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122" name="Picture 2" descr="https://phonoteka.org/uploads/posts/2021-05/thumbs/1620826358_9-phonoteka_org-p-fon-moidodir-1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1956"/>
            <a:ext cx="5857043" cy="6626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cdn5.vectorstock.com/i/1000x1000/72/04/cartoon-soap-bar-raising-its-hand-vector-2145720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075" b="10223"/>
          <a:stretch/>
        </p:blipFill>
        <p:spPr bwMode="auto">
          <a:xfrm>
            <a:off x="8176169" y="224302"/>
            <a:ext cx="3345271" cy="320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st4.depositphotos.com/7843760/27777/v/1600/depositphotos_277779610-stock-illustration-toothbrush-toothpaste-character-smiling-happy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09" b="8537"/>
          <a:stretch/>
        </p:blipFill>
        <p:spPr bwMode="auto">
          <a:xfrm>
            <a:off x="5373471" y="1480877"/>
            <a:ext cx="2654110" cy="4885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cdn2.static1-sima-land.com/items/3182910/2/700-nw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04" r="25564"/>
          <a:stretch/>
        </p:blipFill>
        <p:spPr bwMode="auto">
          <a:xfrm>
            <a:off x="7915501" y="3544978"/>
            <a:ext cx="1933303" cy="3304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779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.net/uploads/posts/2021-07/1625495900_17-kartinkin-com-p-fon-dlya-sportivnogo-obyavleniya-krasivie-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phonoteka.org/uploads/posts/2021-06/1622783946_20-phonoteka_org-p-mikrobi-art-krasivo-24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502" y="767532"/>
            <a:ext cx="8416642" cy="512381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90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i.ytimg.com/vi/WNu4As7HU7I/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044" y="-1"/>
            <a:ext cx="12289044" cy="6912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29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avatars.mds.yandex.net/i?id=d99eb02b27120502b43bc0a60f2bb796_l-4774101-images-thumbs&amp;n=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25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i.ytimg.com/vi/WNu4As7HU7I/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044" y="-1"/>
            <a:ext cx="12289044" cy="6912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285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14</Words>
  <Application>Microsoft Office PowerPoint</Application>
  <PresentationFormat>Широкоэкранный</PresentationFormat>
  <Paragraphs>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2022-04-06T16:26:46Z</dcterms:created>
  <dcterms:modified xsi:type="dcterms:W3CDTF">2022-04-06T17:08:55Z</dcterms:modified>
</cp:coreProperties>
</file>