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0" r:id="rId2"/>
    <p:sldId id="264" r:id="rId3"/>
    <p:sldId id="265" r:id="rId4"/>
    <p:sldId id="266" r:id="rId5"/>
    <p:sldId id="268" r:id="rId6"/>
    <p:sldId id="275" r:id="rId7"/>
    <p:sldId id="276" r:id="rId8"/>
    <p:sldId id="277" r:id="rId9"/>
    <p:sldId id="274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1" autoAdjust="0"/>
  </p:normalViewPr>
  <p:slideViewPr>
    <p:cSldViewPr>
      <p:cViewPr>
        <p:scale>
          <a:sx n="118" d="100"/>
          <a:sy n="118" d="100"/>
        </p:scale>
        <p:origin x="-1434" y="-42"/>
      </p:cViewPr>
      <p:guideLst>
        <p:guide orient="horz" pos="193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B2378-3A16-4174-9FAA-12DEE0616787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B865B-11E6-498C-A1C1-887F49D37D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254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0B865B-11E6-498C-A1C1-887F49D37D7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57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648112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51704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6800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055056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39433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8215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96087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6466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71457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319449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1401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DE8BA-DDA2-47B4-9622-7D2BAA9D4FAF}" type="datetimeFigureOut">
              <a:rPr lang="ru-RU" smtClean="0"/>
              <a:pPr/>
              <a:t>20.02.2022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AB278-67A8-4E09-8AFB-9231F2594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8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564903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Воспитатель: </a:t>
            </a:r>
            <a:r>
              <a:rPr lang="ru-RU" sz="1600" dirty="0" smtClean="0"/>
              <a:t>Чечулина Н.В.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797152"/>
            <a:ext cx="6400800" cy="1752600"/>
          </a:xfrm>
        </p:spPr>
        <p:txBody>
          <a:bodyPr/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0"/>
            <a:ext cx="45490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МКДОУ </a:t>
            </a:r>
            <a:r>
              <a:rPr lang="ru-RU" dirty="0" err="1" smtClean="0"/>
              <a:t>Стрелицкий</a:t>
            </a:r>
            <a:r>
              <a:rPr lang="ru-RU" dirty="0" smtClean="0"/>
              <a:t> детский сад «Лебедь»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548680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Акция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«Покормите птиц зимой»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iAY0PK2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852936"/>
            <a:ext cx="5292080" cy="352805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5436096" y="332656"/>
            <a:ext cx="3456384" cy="403244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нас такой обычай: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Чуть выпадет снежок, 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Дощатый домик птичий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Повесить на сучок.</a:t>
            </a:r>
          </a:p>
          <a:p>
            <a:pPr lvl="0"/>
            <a:endParaRPr lang="ru-RU" sz="20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здесь, в саду за домом, 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седых ветвей,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 обед веселый</a:t>
            </a:r>
          </a:p>
          <a:p>
            <a:pPr lvl="0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птичек у детей!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15" y="1614264"/>
            <a:ext cx="4126260" cy="275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012100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123728" y="1484784"/>
            <a:ext cx="5256584" cy="187220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8049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547664" y="404664"/>
            <a:ext cx="6923112" cy="60486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Приучите птиц в мороз</a:t>
            </a:r>
          </a:p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К своему окну,</a:t>
            </a:r>
          </a:p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Чтоб без песен не пришлось</a:t>
            </a:r>
          </a:p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Нам встречать весну.</a:t>
            </a:r>
          </a:p>
          <a:p>
            <a:pPr algn="r"/>
            <a:r>
              <a:rPr lang="ru-RU" sz="2000" b="1" dirty="0" err="1">
                <a:solidFill>
                  <a:schemeClr val="bg2">
                    <a:lumMod val="2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А.Яшин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что птицы — это ангелы, души добрых людей. В старину, ещё до прихода христианства, люди верили, что пернатые на своих крыльях приносят весну и открывают праведным людям двери рая, поэтому даже бедные крестьяне старались птиц зимой подкармливать.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Пернатым особенно трудно в суровые морозы, сильные снегопады, а также когда почва, ветки и стволы деревьев покрываются ледяной коркой. Естественный корм в таких условиях становится практически недоступным. Но самое опасное время для птиц — в конце зимы и начале весны, когда все доступные плоды, ягоды, семена и прочие корма уже съедены или превратились от времени и непогоды в труху.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кормушка сейчас, до появления проталин и первой зелени,- это десятки спасенных птичьих жизней...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29920"/>
            <a:ext cx="2304389" cy="17264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799230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71800" y="476672"/>
            <a:ext cx="4493141" cy="114005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691680" y="1556792"/>
            <a:ext cx="6984776" cy="47525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95736" y="1911153"/>
            <a:ext cx="640871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холодное время года перед зимующими птицами встают жизненно важные вопросы: как прокормиться. Доступной пищи становится значительно меньше, но потребность в ней возрастает. Иногда естественный корм становится практически недоступным, поэтому многие птицы не могут пережить зиму и погибают.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Задача взрослых - воспитывать интерес у детей к нашим соседям по планете - птицам, желание узнавать новые факты их жизни, заботиться о них, радоваться от сознания того, что делясь крохами, можно спасти птиц зимой от гибели. Дать детям элементарные знания о том, чем кормить птиц зимой.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6031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692696"/>
            <a:ext cx="6120680" cy="122413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chemeClr val="tx2"/>
                </a:solidFill>
              </a:rPr>
              <a:t>Формировать представления дошкольников о зимующих птицах, их образе жизни, роли человека в жизни птиц.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7624" y="2564904"/>
            <a:ext cx="6840760" cy="38164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14300"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Задачи: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Обогащать знания дошкольников о зимующих    птицах, их образе жизни, повадках, о связи с  окружающей средой, роли человека в жизни птиц.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познавательной активности, любознательности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Расширять кругозор и обогащать словарный запас детей, развивать связанную речь.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 заботливое отношение к птицам, желание помогать в трудных зимних условиях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Прививать любовь к природе и воспитывать бережное отношение к ней.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Укреплять детско-родительские отношения</a:t>
            </a:r>
          </a:p>
          <a:p>
            <a:pPr lvl="0">
              <a:buFont typeface="Arial" pitchFamily="34" charset="0"/>
              <a:buChar char="•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5782" y="476672"/>
            <a:ext cx="2016224" cy="18452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02410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483768" y="44624"/>
            <a:ext cx="4536504" cy="1033272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39552" y="5949280"/>
            <a:ext cx="2448272" cy="5760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</a:t>
            </a: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</a:rPr>
              <a:t>Домик для птички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1196751"/>
            <a:ext cx="3312368" cy="576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«Нарисуй кормушку и зернышки для птички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Раскрашивание силуэтов птиц.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Раскрашивание силуэтов птиц.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Раскрашивание силуэтов птиц.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Раскрашивание силуэтов птиц.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1" y="112683"/>
            <a:ext cx="2284053" cy="30454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77896"/>
            <a:ext cx="2664296" cy="3501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622" y="4005064"/>
            <a:ext cx="2803773" cy="2593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1" y="2924944"/>
            <a:ext cx="2664296" cy="28323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0241" y="1916832"/>
            <a:ext cx="3166097" cy="237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242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84684"/>
            <a:ext cx="8229104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606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G:\акция\img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76672"/>
            <a:ext cx="7620000" cy="571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09846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Горизонтальный свиток 10"/>
          <p:cNvSpPr/>
          <p:nvPr/>
        </p:nvSpPr>
        <p:spPr>
          <a:xfrm>
            <a:off x="2555776" y="70742"/>
            <a:ext cx="4320480" cy="1270026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 детьми кормят птичек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2736304" cy="377946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768"/>
            <a:ext cx="3528392" cy="509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662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8143" y="0"/>
            <a:ext cx="2735857" cy="277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2204864"/>
            <a:ext cx="7153944" cy="41044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FF0000"/>
                </a:solidFill>
              </a:rPr>
              <a:t>Расширен кругозор детей о зимующих птицах  и обогатился словарный запас.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•	Улучшилась у некоторых детей речь.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•	У детей сформировалась любознательность, творческие способности, познавательная активность, коммуникативные навыки.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•	Родители с воспитанниками  приняли  участие в оказании помощи птицам в трудных зимних условиях. При этом укрепились детско-родительские отношения.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•	Дети приобрели первоначальные навыки кормления птиц.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•	Все поставленные цели  и задачи были выполнены.</a:t>
            </a:r>
          </a:p>
          <a:p>
            <a:endParaRPr lang="ru-RU" sz="2000" dirty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331640" y="836712"/>
            <a:ext cx="4320480" cy="1033272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-1670414" y="-1518270"/>
            <a:ext cx="581036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u="sng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5203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покормите птиц</Template>
  <TotalTime>531</TotalTime>
  <Words>453</Words>
  <Application>Microsoft Office PowerPoint</Application>
  <PresentationFormat>Экран (4:3)</PresentationFormat>
  <Paragraphs>71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Воспитатель: Чечулина Н.В.         </vt:lpstr>
      <vt:lpstr>Ак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Дом</cp:lastModifiedBy>
  <cp:revision>63</cp:revision>
  <dcterms:created xsi:type="dcterms:W3CDTF">2017-03-11T19:31:33Z</dcterms:created>
  <dcterms:modified xsi:type="dcterms:W3CDTF">2022-02-20T12:05:08Z</dcterms:modified>
</cp:coreProperties>
</file>