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9" r:id="rId2"/>
    <p:sldId id="261" r:id="rId3"/>
    <p:sldId id="270" r:id="rId4"/>
    <p:sldId id="262" r:id="rId5"/>
    <p:sldId id="263" r:id="rId6"/>
    <p:sldId id="264" r:id="rId7"/>
    <p:sldId id="265" r:id="rId8"/>
    <p:sldId id="266" r:id="rId9"/>
    <p:sldId id="269" r:id="rId10"/>
    <p:sldId id="268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91846-1477-46D7-88F3-724D02860010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AD811-D9A8-4B91-A25A-30590E08F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91846-1477-46D7-88F3-724D02860010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AD811-D9A8-4B91-A25A-30590E08F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91846-1477-46D7-88F3-724D02860010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AD811-D9A8-4B91-A25A-30590E08F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91846-1477-46D7-88F3-724D02860010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AD811-D9A8-4B91-A25A-30590E08F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91846-1477-46D7-88F3-724D02860010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AD811-D9A8-4B91-A25A-30590E08F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91846-1477-46D7-88F3-724D02860010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AD811-D9A8-4B91-A25A-30590E08F4A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91846-1477-46D7-88F3-724D02860010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AD811-D9A8-4B91-A25A-30590E08F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91846-1477-46D7-88F3-724D02860010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AD811-D9A8-4B91-A25A-30590E08F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91846-1477-46D7-88F3-724D02860010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AD811-D9A8-4B91-A25A-30590E08F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91846-1477-46D7-88F3-724D02860010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E1AD811-D9A8-4B91-A25A-30590E08F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91846-1477-46D7-88F3-724D02860010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AD811-D9A8-4B91-A25A-30590E08F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8491846-1477-46D7-88F3-724D02860010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E1AD811-D9A8-4B91-A25A-30590E08F4A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0"/>
            <a:ext cx="7997512" cy="5424716"/>
          </a:xfrm>
        </p:spPr>
        <p:txBody>
          <a:bodyPr>
            <a:normAutofit fontScale="92500" lnSpcReduction="20000"/>
          </a:bodyPr>
          <a:lstStyle/>
          <a:p>
            <a:pPr marL="449580" marR="540385" algn="ctr">
              <a:lnSpc>
                <a:spcPct val="150000"/>
              </a:lnSpc>
              <a:spcAft>
                <a:spcPts val="1000"/>
              </a:spcAft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marL="449580" marR="540385" algn="ctr">
              <a:lnSpc>
                <a:spcPct val="150000"/>
              </a:lnSpc>
              <a:spcAft>
                <a:spcPts val="1000"/>
              </a:spcAft>
            </a:pPr>
            <a:r>
              <a:rPr lang="ru-RU" sz="5900" dirty="0" smtClean="0">
                <a:latin typeface="Times New Roman"/>
                <a:ea typeface="Calibri"/>
                <a:cs typeface="Times New Roman"/>
              </a:rPr>
              <a:t>Оформление </a:t>
            </a:r>
            <a:r>
              <a:rPr lang="ru-RU" sz="5900" dirty="0" smtClean="0">
                <a:latin typeface="Times New Roman"/>
                <a:ea typeface="Calibri"/>
                <a:cs typeface="Times New Roman"/>
              </a:rPr>
              <a:t>одноразовой тарелочки в технике </a:t>
            </a:r>
            <a:r>
              <a:rPr lang="ru-RU" sz="5900" dirty="0" err="1" smtClean="0">
                <a:latin typeface="Times New Roman"/>
                <a:ea typeface="Calibri"/>
                <a:cs typeface="Times New Roman"/>
              </a:rPr>
              <a:t>декупаж</a:t>
            </a:r>
            <a:r>
              <a:rPr lang="ru-RU" sz="5900" dirty="0" smtClean="0">
                <a:latin typeface="Times New Roman"/>
                <a:ea typeface="Calibri"/>
                <a:cs typeface="Times New Roman"/>
              </a:rPr>
              <a:t>.</a:t>
            </a:r>
          </a:p>
          <a:p>
            <a:pPr marL="449580" marR="540385" algn="r">
              <a:lnSpc>
                <a:spcPct val="150000"/>
              </a:lnSpc>
              <a:spcAft>
                <a:spcPts val="1000"/>
              </a:spcAft>
            </a:pPr>
            <a:endParaRPr lang="ru-RU" sz="5900" dirty="0" smtClean="0">
              <a:latin typeface="Times New Roman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560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ой\Desktop\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57187"/>
            <a:ext cx="3024336" cy="2711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мой\Desktop\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57188"/>
            <a:ext cx="2880320" cy="2711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мой\Desktop\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183635"/>
            <a:ext cx="412846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мой\Desktop\i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802" y="3183635"/>
            <a:ext cx="3384377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289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Всем спасибо за     внимание!!!!!</a:t>
            </a:r>
            <a:endParaRPr lang="ru-RU" dirty="0"/>
          </a:p>
        </p:txBody>
      </p:sp>
      <p:pic>
        <p:nvPicPr>
          <p:cNvPr id="3074" name="Picture 2" descr="C:\Users\2E08~1\AppData\Local\Temp\Rar$DIa0.588\znanio.ru-anima-f2-1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89" y="-99392"/>
            <a:ext cx="2438400" cy="23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C:\Users\%D0%BC%D0%BE%D0%B9\Downloads\znanio.ru-anima-f2-3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3" name="Picture 11" descr="C:\Users\2E08~1\AppData\Local\Temp\Rar$DIa0.632\znanio.ru-anima-f2-3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645024"/>
            <a:ext cx="1959471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727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65760"/>
            <a:ext cx="8136904" cy="3279264"/>
          </a:xfrm>
        </p:spPr>
        <p:txBody>
          <a:bodyPr/>
          <a:lstStyle/>
          <a:p>
            <a:r>
              <a:rPr 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МатериАлы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 Для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выполнения работы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Одноразовая тарелочка.</a:t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2. Ножницы.</a:t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3.Трехслойные салфетки с рисунком.</a:t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Клей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ПВА.</a:t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5. Кисти.</a:t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6. Контуры акриловые.</a:t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7. Акриловые краски - для окрашивания фона.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953900"/>
            <a:ext cx="3910830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676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88640"/>
            <a:ext cx="8712967" cy="6534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882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764704"/>
            <a:ext cx="7520940" cy="720080"/>
          </a:xfrm>
        </p:spPr>
        <p:txBody>
          <a:bodyPr/>
          <a:lstStyle/>
          <a:p>
            <a:pPr algn="ctr"/>
            <a:r>
              <a:rPr lang="ru-RU" b="1" u="sng" dirty="0"/>
              <a:t>ТЕХНОЛОГИЯ ИЗГОТОВЛЕНИЯ: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Мы сегодня с вами будем </a:t>
            </a:r>
            <a:r>
              <a:rPr lang="ru-RU" dirty="0" err="1"/>
              <a:t>декупировать</a:t>
            </a:r>
            <a:r>
              <a:rPr lang="ru-RU" dirty="0"/>
              <a:t> одноразовую пластиковую тарелку.</a:t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932328"/>
            <a:ext cx="4824536" cy="3637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912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24744"/>
            <a:ext cx="7520940" cy="548640"/>
          </a:xfrm>
        </p:spPr>
        <p:txBody>
          <a:bodyPr/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1. Выберите понравившийся рисунок и вырежьте его.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Разделите  салфетку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на слои и используйте верхний, красочный слой.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Объект 3" descr="C:\Documents and Settings\Lanos\Рабочий стол\мастер класс\Фото-0129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04864"/>
            <a:ext cx="3600400" cy="3240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Documents and Settings\Lanos\Рабочий стол\мастер класс\Фото-013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33494"/>
            <a:ext cx="3704516" cy="32117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351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916832"/>
            <a:ext cx="8136904" cy="548640"/>
          </a:xfrm>
        </p:spPr>
        <p:txBody>
          <a:bodyPr/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Нанесите клей на поверхность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тарелки и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наложите вырезанный мотив. Покройте двумя слоями клея. Салфетка должна полностью пропитаться клеем, а рисунок надо тщательно и очень аккуратно разгладить кистью (не рукой!).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Объект 3" descr="C:\Documents and Settings\Lanos\Рабочий стол\мастер класс\Фото-0131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573016"/>
            <a:ext cx="3600400" cy="3024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Documents and Settings\Lanos\Рабочий стол\мастер класс\Фото-013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573016"/>
            <a:ext cx="4032448" cy="30243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1781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484784"/>
            <a:ext cx="7520940" cy="548640"/>
          </a:xfrm>
        </p:spPr>
        <p:txBody>
          <a:bodyPr/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 помощью акриловых красок  мы окрашиваем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фон и 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обводим контуры рисунка.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Объект 3" descr="C:\Documents and Settings\Lanos\Рабочий стол\мастер класс\Фото-0133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36912"/>
            <a:ext cx="3096344" cy="2664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Documents and Settings\Lanos\Рабочий стол\мастер класс\Фото-013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648011"/>
            <a:ext cx="3379837" cy="26642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0856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b="0" dirty="0"/>
              <a:t>Техника </a:t>
            </a:r>
            <a:r>
              <a:rPr lang="ru-RU" sz="2800" b="0" dirty="0" err="1"/>
              <a:t>декупажа</a:t>
            </a:r>
            <a:r>
              <a:rPr lang="ru-RU" sz="2800" b="0" dirty="0"/>
              <a:t> позволяет декорировать любые </a:t>
            </a:r>
            <a:r>
              <a:rPr lang="ru-RU" sz="2800" b="0" dirty="0" err="1"/>
              <a:t>поверхности.С</a:t>
            </a:r>
            <a:r>
              <a:rPr lang="ru-RU" sz="2800" b="0" dirty="0"/>
              <a:t> помощью салфеточной техники можно украсить цветами подарочные коробки, стены, мебель, цветочные горшки, абажуры, свечи, скатерти, сервировочные салфетки и т.д. Также можно сделать именные карточки для гостей. На стены, мебель, зеркала можно сделать декоративные бордюры.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273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ой\Desktop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32656"/>
            <a:ext cx="2733675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мой\Desktop\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72231"/>
            <a:ext cx="2952328" cy="2480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мой\Desktop\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140968"/>
            <a:ext cx="554461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869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</TotalTime>
  <Words>131</Words>
  <Application>Microsoft Office PowerPoint</Application>
  <PresentationFormat>Экран (4:3)</PresentationFormat>
  <Paragraphs>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Calibri</vt:lpstr>
      <vt:lpstr>Franklin Gothic Book</vt:lpstr>
      <vt:lpstr>Franklin Gothic Medium</vt:lpstr>
      <vt:lpstr>Times New Roman</vt:lpstr>
      <vt:lpstr>Tunga</vt:lpstr>
      <vt:lpstr>Wingdings</vt:lpstr>
      <vt:lpstr>Углы</vt:lpstr>
      <vt:lpstr>Презентация PowerPoint</vt:lpstr>
      <vt:lpstr>МатериАлы  Для выполнения работы : 1 Одноразовая тарелочка. 2. Ножницы. 3.Трехслойные салфетки с рисунком. 4. Клей ПВА. 5. Кисти. 6. Контуры акриловые. 7. Акриловые краски - для окрашивания фона.   </vt:lpstr>
      <vt:lpstr>Презентация PowerPoint</vt:lpstr>
      <vt:lpstr>ТЕХНОЛОГИЯ ИЗГОТОВЛЕНИЯ: Мы сегодня с вами будем декупировать одноразовую пластиковую тарелку. </vt:lpstr>
      <vt:lpstr>1. Выберите понравившийся рисунок и вырежьте его.  2. Разделите  салфетку на слои и используйте верхний, красочный слой. </vt:lpstr>
      <vt:lpstr>3. Нанесите клей на поверхность тарелки и наложите вырезанный мотив. Покройте двумя слоями клея. Салфетка должна полностью пропитаться клеем, а рисунок надо тщательно и очень аккуратно разгладить кистью (не рукой!). </vt:lpstr>
      <vt:lpstr>4. С помощью акриловых красок  мы окрашиваем фон и  обводим контуры рисунка. </vt:lpstr>
      <vt:lpstr>Презентация PowerPoint</vt:lpstr>
      <vt:lpstr>Презентация PowerPoint</vt:lpstr>
      <vt:lpstr>Презентация PowerPoint</vt:lpstr>
      <vt:lpstr>Всем спасибо за     внимание!!!!!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мой</dc:creator>
  <cp:lastModifiedBy>Ирина</cp:lastModifiedBy>
  <cp:revision>9</cp:revision>
  <dcterms:created xsi:type="dcterms:W3CDTF">2017-08-29T14:31:24Z</dcterms:created>
  <dcterms:modified xsi:type="dcterms:W3CDTF">2021-12-07T17:04:32Z</dcterms:modified>
</cp:coreProperties>
</file>