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6" r:id="rId3"/>
    <p:sldId id="267" r:id="rId4"/>
    <p:sldId id="268" r:id="rId5"/>
    <p:sldId id="27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250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032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117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480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811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220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709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711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878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134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065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3BC87-0D27-435A-A877-9BC5D7DEBD99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5635A-6FE8-4269-B550-FC748932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412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3.png"/><Relationship Id="rId10" Type="http://schemas.microsoft.com/office/2007/relationships/hdphoto" Target="../media/hdphoto3.wdp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3.png"/><Relationship Id="rId10" Type="http://schemas.microsoft.com/office/2007/relationships/hdphoto" Target="../media/hdphoto3.wdp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3.png"/><Relationship Id="rId10" Type="http://schemas.microsoft.com/office/2007/relationships/hdphoto" Target="../media/hdphoto3.wdp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s01.services.mya5.ru/DgABAIQAzQF8Aczc_8P7Dw/9ttzHj5D2GcuML4TP6R3iA/sv/image/a8/88/7c/787634/37/1260x7086a6985b59ba3ef071c484815a3ec91d0f22145ef.jpg?15863764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650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fodar.ru/upload/iblock/f8e/f8e25095dcc22214f759e02f3450cb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875" l="466" r="100000">
                        <a14:foregroundMark x1="24379" y1="26000" x2="36646" y2="13000"/>
                        <a14:foregroundMark x1="26708" y1="21000" x2="29503" y2="17625"/>
                        <a14:foregroundMark x1="26242" y1="21000" x2="23913" y2="33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65171" y="3287192"/>
            <a:ext cx="1902850" cy="239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672" l="0" r="100000">
                        <a14:backgroundMark x1="9816" y1="39016" x2="14724" y2="7213"/>
                        <a14:backgroundMark x1="3067" y1="70164" x2="2454" y2="55410"/>
                        <a14:backgroundMark x1="8589" y1="3934" x2="87730" y2="3279"/>
                        <a14:backgroundMark x1="92638" y1="6557" x2="99387" y2="6754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92451" y="2108782"/>
            <a:ext cx="1712100" cy="320362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1" y="-41856"/>
            <a:ext cx="61303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Дом Матрешки очень понравился Неваляшке. В нем было столько интересного и необычного: и теплая печь, и красивые коврики, и глиняная посуда. Сестры долго разговаривали и Матрешка сказала, что день рождения Неваляшки уже завтра. Неваляшка обрадовалась, но тут же расстроилась. Ведь у нее не было ни торта, ни праздничного платья. Матрешка успокоила Неваляшку: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Не печалься! – сказала она. – Я тебе помогу!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Да как же нам вдвоем все успеть? – переживала Неваляшка.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77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cs01.services.mya5.ru/DgABAIQAzQF8Aczc_8P7Dw/9ttzHj5D2GcuML4TP6R3iA/sv/image/a8/88/7c/787634/37/1260x7086a6985b59ba3ef071c484815a3ec91d0f22145ef.jpg?15863764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650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fodar.ru/upload/iblock/f8e/f8e25095dcc22214f759e02f3450cb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875" l="466" r="100000">
                        <a14:foregroundMark x1="24379" y1="26000" x2="36646" y2="13000"/>
                        <a14:foregroundMark x1="26708" y1="21000" x2="29503" y2="17625"/>
                        <a14:foregroundMark x1="26242" y1="21000" x2="23913" y2="33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3020" y="2025053"/>
            <a:ext cx="1780508" cy="239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672" l="0" r="100000">
                        <a14:backgroundMark x1="9816" y1="39016" x2="14724" y2="7213"/>
                        <a14:backgroundMark x1="3067" y1="70164" x2="2454" y2="55410"/>
                        <a14:backgroundMark x1="8589" y1="3934" x2="87730" y2="3279"/>
                        <a14:backgroundMark x1="92638" y1="6557" x2="99387" y2="6754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5460" y="2815640"/>
            <a:ext cx="1712100" cy="3203621"/>
          </a:xfrm>
          <a:prstGeom prst="rect">
            <a:avLst/>
          </a:prstGeom>
        </p:spPr>
      </p:pic>
      <p:pic>
        <p:nvPicPr>
          <p:cNvPr id="5" name="Picture 10" descr="https://icon2.cleanpng.com/20180509/gwq/kisspng-matryoshka-doll-stock-photography-toy-5af325782b1ed7.767310741525884280176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125" y="3361386"/>
            <a:ext cx="1382095" cy="265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 descr="https://i.pinimg.com/736x/23/af/81/23af81c07c9c987d1b9844debf1eafa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88220" y="3851361"/>
            <a:ext cx="1197856" cy="216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60608" y="153799"/>
            <a:ext cx="36276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- Почему же вдвоем? – засмеялась Матрешка и запела: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Алый шелковый платочек,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Яркий сарафан в цветочек,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Упирается рука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деревянные бока.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А внутри секреты есть: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Может – три, а может шесть.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438322" y="153799"/>
            <a:ext cx="37882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Эти яркие сестрички,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Дружно спрятали косички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И живут семьей одной.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Только старшую открой,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ней сидит сестра другая,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той еще сестра меньшая,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Доберешься ты до крошки,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Эти девицы – Матрешки.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38322" y="5827040"/>
            <a:ext cx="32164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 только Матрешка закончила петь, как появились еще сестрички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087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cs01.services.mya5.ru/DgABAIQAzQF8Aczc_8P7Dw/9ttzHj5D2GcuML4TP6R3iA/sv/image/a8/88/7c/787634/37/1260x7086a6985b59ba3ef071c484815a3ec91d0f22145ef.jpg?15863764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650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fodar.ru/upload/iblock/f8e/f8e25095dcc22214f759e02f3450cb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875" l="466" r="100000">
                        <a14:foregroundMark x1="24379" y1="26000" x2="36646" y2="13000"/>
                        <a14:foregroundMark x1="26708" y1="21000" x2="29503" y2="17625"/>
                        <a14:foregroundMark x1="26242" y1="21000" x2="23913" y2="33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48224" y="2076568"/>
            <a:ext cx="1747226" cy="239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672" l="0" r="100000">
                        <a14:backgroundMark x1="9816" y1="39016" x2="14724" y2="7213"/>
                        <a14:backgroundMark x1="3067" y1="70164" x2="2454" y2="55410"/>
                        <a14:backgroundMark x1="8589" y1="3934" x2="87730" y2="3279"/>
                        <a14:backgroundMark x1="92638" y1="6557" x2="99387" y2="6754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5460" y="2815640"/>
            <a:ext cx="1712100" cy="3203621"/>
          </a:xfrm>
          <a:prstGeom prst="rect">
            <a:avLst/>
          </a:prstGeom>
        </p:spPr>
      </p:pic>
      <p:pic>
        <p:nvPicPr>
          <p:cNvPr id="5" name="Picture 10" descr="https://icon2.cleanpng.com/20180509/gwq/kisspng-matryoshka-doll-stock-photography-toy-5af325782b1ed7.767310741525884280176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125" y="3361386"/>
            <a:ext cx="1382095" cy="265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 descr="https://i.pinimg.com/736x/23/af/81/23af81c07c9c987d1b9844debf1eafa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88220" y="3851361"/>
            <a:ext cx="1197856" cy="216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 descr="https://i.pinimg.com/736x/58/02/0d/58020d9dc8ff3fcfde81cbe78fcddf8f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9637" l="0" r="99659">
                        <a14:foregroundMark x1="6826" y1="42831" x2="25256" y2="61162"/>
                        <a14:foregroundMark x1="27645" y1="43557" x2="38567" y2="65336"/>
                        <a14:foregroundMark x1="10580" y1="54809" x2="12969" y2="61343"/>
                        <a14:foregroundMark x1="15358" y1="63339" x2="32423" y2="64428"/>
                        <a14:foregroundMark x1="40614" y1="56261" x2="32765" y2="44465"/>
                        <a14:foregroundMark x1="60751" y1="43013" x2="72355" y2="63884"/>
                        <a14:foregroundMark x1="56655" y1="54265" x2="58020" y2="59165"/>
                        <a14:foregroundMark x1="74403" y1="54628" x2="91468" y2="44283"/>
                        <a14:foregroundMark x1="93515" y1="46461" x2="93515" y2="50454"/>
                        <a14:foregroundMark x1="67235" y1="46461" x2="75768" y2="41561"/>
                        <a14:backgroundMark x1="97611" y1="44828" x2="97611" y2="448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386" y="4059101"/>
            <a:ext cx="956998" cy="1799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8" descr="https://i.pinimg.com/736x/60/87/44/60874486bb39fa20ea254cf7470931ce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660" y="3652341"/>
            <a:ext cx="621220" cy="1127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3583" y="437322"/>
            <a:ext cx="7606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Оказалось, что у Неваляшки целых пять сестер! Обрадовалась куколка. – Такой компанией мы точно справимся! – сказала она.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50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cs01.services.mya5.ru/DgABAIQAzQF8Aczc_8P7Dw/9ttzHj5D2GcuML4TP6R3iA/sv/image/a8/88/7c/787634/37/1260x7086a6985b59ba3ef071c484815a3ec91d0f22145ef.jpg?15863764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650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fodar.ru/upload/iblock/f8e/f8e25095dcc22214f759e02f3450cb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875" l="466" r="100000">
                        <a14:foregroundMark x1="24379" y1="26000" x2="36646" y2="13000"/>
                        <a14:foregroundMark x1="26708" y1="21000" x2="29503" y2="17625"/>
                        <a14:foregroundMark x1="26242" y1="21000" x2="23913" y2="33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337434" y="2600613"/>
            <a:ext cx="1747226" cy="239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672" l="0" r="100000">
                        <a14:backgroundMark x1="9816" y1="39016" x2="14724" y2="7213"/>
                        <a14:backgroundMark x1="3067" y1="70164" x2="2454" y2="55410"/>
                        <a14:backgroundMark x1="8589" y1="3934" x2="87730" y2="3279"/>
                        <a14:backgroundMark x1="92638" y1="6557" x2="99387" y2="6754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49473" y="2867155"/>
            <a:ext cx="1712100" cy="3203621"/>
          </a:xfrm>
          <a:prstGeom prst="rect">
            <a:avLst/>
          </a:prstGeom>
        </p:spPr>
      </p:pic>
      <p:pic>
        <p:nvPicPr>
          <p:cNvPr id="5" name="Picture 10" descr="https://icon2.cleanpng.com/20180509/gwq/kisspng-matryoshka-doll-stock-photography-toy-5af325782b1ed7.767310741525884280176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106" y="3664074"/>
            <a:ext cx="1382095" cy="265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 descr="https://i.pinimg.com/736x/23/af/81/23af81c07c9c987d1b9844debf1eafa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82101" y="1930416"/>
            <a:ext cx="1197856" cy="216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 descr="https://i.pinimg.com/736x/58/02/0d/58020d9dc8ff3fcfde81cbe78fcddf8f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9637" l="0" r="99659">
                        <a14:foregroundMark x1="6826" y1="42831" x2="25256" y2="61162"/>
                        <a14:foregroundMark x1="27645" y1="43557" x2="38567" y2="65336"/>
                        <a14:foregroundMark x1="10580" y1="54809" x2="12969" y2="61343"/>
                        <a14:foregroundMark x1="15358" y1="63339" x2="32423" y2="64428"/>
                        <a14:foregroundMark x1="40614" y1="56261" x2="32765" y2="44465"/>
                        <a14:foregroundMark x1="60751" y1="43013" x2="72355" y2="63884"/>
                        <a14:foregroundMark x1="56655" y1="54265" x2="58020" y2="59165"/>
                        <a14:foregroundMark x1="74403" y1="54628" x2="91468" y2="44283"/>
                        <a14:foregroundMark x1="93515" y1="46461" x2="93515" y2="50454"/>
                        <a14:foregroundMark x1="67235" y1="46461" x2="75768" y2="41561"/>
                        <a14:backgroundMark x1="97611" y1="44828" x2="97611" y2="448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155" y="2298637"/>
            <a:ext cx="956998" cy="1799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8" descr="https://i.pinimg.com/736x/60/87/44/60874486bb39fa20ea254cf7470931ce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660" y="3652341"/>
            <a:ext cx="621220" cy="1127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84313" y="238539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Сестры принялись за работу.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521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7037E-7 L -0.07448 -0.180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33" y="-9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40741E-7 L 0.18994 0.09259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97" y="463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33333E-6 L 0.1 0.1143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" y="5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81481E-6 L 0.08455 0.0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19" y="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s://cs01.services.mya5.ru/DgABAIQAzQF8Aczc_8P7Dw/9ttzHj5D2GcuML4TP6R3iA/sv/image/a8/88/7c/787634/37/1260x7086a6985b59ba3ef071c484815a3ec91d0f22145ef.jpg?15863764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650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fodar.ru/upload/iblock/f8e/f8e25095dcc22214f759e02f3450cb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875" l="466" r="100000">
                        <a14:foregroundMark x1="24379" y1="26000" x2="36646" y2="13000"/>
                        <a14:foregroundMark x1="26708" y1="21000" x2="29503" y2="17625"/>
                        <a14:foregroundMark x1="26242" y1="21000" x2="23913" y2="33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57431" y="2298637"/>
            <a:ext cx="1747226" cy="239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672" l="0" r="100000">
                        <a14:backgroundMark x1="9816" y1="39016" x2="14724" y2="7213"/>
                        <a14:backgroundMark x1="3067" y1="70164" x2="2454" y2="55410"/>
                        <a14:backgroundMark x1="8589" y1="3934" x2="87730" y2="3279"/>
                        <a14:backgroundMark x1="92638" y1="6557" x2="99387" y2="6754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64664" y="2298637"/>
            <a:ext cx="1712100" cy="3203621"/>
          </a:xfrm>
          <a:prstGeom prst="rect">
            <a:avLst/>
          </a:prstGeom>
        </p:spPr>
      </p:pic>
      <p:pic>
        <p:nvPicPr>
          <p:cNvPr id="5" name="Picture 10" descr="https://icon2.cleanpng.com/20180509/gwq/kisspng-matryoshka-doll-stock-photography-toy-5af325782b1ed7.767310741525884280176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633" y="4200125"/>
            <a:ext cx="1382095" cy="265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 descr="https://i.pinimg.com/736x/23/af/81/23af81c07c9c987d1b9844debf1eafa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51111" y="3380374"/>
            <a:ext cx="1197856" cy="216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 descr="https://i.pinimg.com/736x/58/02/0d/58020d9dc8ff3fcfde81cbe78fcddf8f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9637" l="0" r="99659">
                        <a14:foregroundMark x1="6826" y1="42831" x2="25256" y2="61162"/>
                        <a14:foregroundMark x1="27645" y1="43557" x2="38567" y2="65336"/>
                        <a14:foregroundMark x1="10580" y1="54809" x2="12969" y2="61343"/>
                        <a14:foregroundMark x1="15358" y1="63339" x2="32423" y2="64428"/>
                        <a14:foregroundMark x1="40614" y1="56261" x2="32765" y2="44465"/>
                        <a14:foregroundMark x1="60751" y1="43013" x2="72355" y2="63884"/>
                        <a14:foregroundMark x1="56655" y1="54265" x2="58020" y2="59165"/>
                        <a14:foregroundMark x1="74403" y1="54628" x2="91468" y2="44283"/>
                        <a14:foregroundMark x1="93515" y1="46461" x2="93515" y2="50454"/>
                        <a14:foregroundMark x1="67235" y1="46461" x2="75768" y2="41561"/>
                        <a14:backgroundMark x1="97611" y1="44828" x2="97611" y2="448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689" y="4200125"/>
            <a:ext cx="956998" cy="1799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8" descr="https://i.pinimg.com/736x/60/87/44/60874486bb39fa20ea254cf7470931ce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146" y="3900447"/>
            <a:ext cx="621220" cy="1127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s://purepng.com/public/uploads/thumbnail/vintage-christmas-holiday-poinsettia-handkerchief-7ir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05119">
            <a:off x="6069926" y="3832393"/>
            <a:ext cx="1474417" cy="147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img-fotki.yandex.ru/get/1022004/192698433.1aa/0_1a4404_e3a22214_orig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5370" y="5040865"/>
            <a:ext cx="1381895" cy="158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0456" y="334851"/>
            <a:ext cx="6735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 уже к вечеру у сестер было все готово: и платье праздничное сшили, и торт испекли! Теперь можно и отдохнуть.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940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07407E-6 L 0.24878 0.0090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31" y="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7037E-6 L 0.10782 -0.18912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82" y="-9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430</TotalTime>
  <Words>228</Words>
  <Application>Microsoft Office PowerPoint</Application>
  <PresentationFormat>Экран (4:3)</PresentationFormat>
  <Paragraphs>22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Аеаррак Приппрр</dc:creator>
  <cp:lastModifiedBy>Аеаррак Приппрр</cp:lastModifiedBy>
  <cp:revision>60</cp:revision>
  <dcterms:created xsi:type="dcterms:W3CDTF">2022-03-30T18:53:51Z</dcterms:created>
  <dcterms:modified xsi:type="dcterms:W3CDTF">2022-04-18T17:06:05Z</dcterms:modified>
</cp:coreProperties>
</file>